
<file path=[Content_Types].xml><?xml version="1.0" encoding="utf-8"?>
<Types xmlns="http://schemas.openxmlformats.org/package/2006/content-types">
  <Default ContentType="image/vnd.ms-photo" Extension="wdp"/>
  <Default ContentType="image/svg+xml" Extension="sv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6858000" cx="9144000"/>
  <p:notesSz cx="6858000" cy="9144000"/>
  <p:defaultTextStyle>
    <a:defPPr lvl="0">
      <a:defRPr lang="he-IL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313BB5-7B2C-4161-86A5-60BC340CD143}" type="datetimeFigureOut">
              <a:rPr lang="he-IL" smtClean="0"/>
              <a:t>ג'/תשרי/תשפ"ג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D352E78-B305-41BD-8341-468C9A24F9B3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52.svg"/><Relationship Id="rId7" Type="http://schemas.openxmlformats.org/officeDocument/2006/relationships/image" Target="../media/image2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svg"/><Relationship Id="rId10" Type="http://schemas.openxmlformats.org/officeDocument/2006/relationships/image" Target="../media/image31.png"/><Relationship Id="rId4" Type="http://schemas.openxmlformats.org/officeDocument/2006/relationships/image" Target="../media/image53.png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svg"/><Relationship Id="rId7" Type="http://schemas.openxmlformats.org/officeDocument/2006/relationships/image" Target="../media/image2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54.svg"/><Relationship Id="rId10" Type="http://schemas.openxmlformats.org/officeDocument/2006/relationships/image" Target="../media/image2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.png"/><Relationship Id="rId4" Type="http://schemas.openxmlformats.org/officeDocument/2006/relationships/image" Target="../media/image60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E09F5B4-9C97-4570-862A-4C1B2E0F3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9200"/>
            <a:ext cx="2958779" cy="175042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5072627F-F33A-4319-A020-3F9485158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2780928"/>
            <a:ext cx="7773074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0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4E64D650-2E32-4B3F-B2F0-E8E646BA4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16" r="36605"/>
          <a:stretch/>
        </p:blipFill>
        <p:spPr>
          <a:xfrm>
            <a:off x="25043" y="692696"/>
            <a:ext cx="4834989" cy="151044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71239F5-C1B0-4E43-B518-62A6872AD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996952"/>
            <a:ext cx="7407282" cy="215207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DBAD5C4E-1919-4B44-9A9A-6D8791FFE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5445224"/>
            <a:ext cx="2051720" cy="1213804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75E81E54-100F-4294-B026-F0AC4F3FDD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8" y="1230743"/>
            <a:ext cx="2847079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70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81C1E0D5-8EF4-4138-8D07-36F9C013F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1" y="260648"/>
            <a:ext cx="7675529" cy="194479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0EF6F05-5AEF-414C-9BE4-5ECF704AB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306203"/>
            <a:ext cx="7626757" cy="179847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9935EF1A-6FAD-4CD3-B7D6-A168F8E52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310" y="3400687"/>
            <a:ext cx="7413379" cy="215817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C29AA2BE-C6CD-4DBA-90B1-5A7AAE754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5445224"/>
            <a:ext cx="2051720" cy="1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07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User\Downloads\Screenshot_20191009-224047_Google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9" t="40169" r="50000" b="44304"/>
          <a:stretch/>
        </p:blipFill>
        <p:spPr bwMode="auto">
          <a:xfrm>
            <a:off x="5885365" y="188640"/>
            <a:ext cx="2863099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101573C-980A-4F90-9AE2-850F10B32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0" y="188640"/>
            <a:ext cx="7675529" cy="194479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BE2DDB8-13DC-4A1B-867A-64A9794D7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134" y="2332267"/>
            <a:ext cx="7407282" cy="345063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A91B9DE-71DF-4CEC-9824-93FEE4920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5527564"/>
            <a:ext cx="2051720" cy="1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27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Pictures\imag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r="14742"/>
          <a:stretch/>
        </p:blipFill>
        <p:spPr bwMode="auto">
          <a:xfrm>
            <a:off x="498972" y="2143188"/>
            <a:ext cx="302531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EFD16B9-996D-4017-9A22-570B3052F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5527564"/>
            <a:ext cx="2051720" cy="1213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A607E8D-7E58-43D5-BD63-98454297C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0" y="476672"/>
            <a:ext cx="6981731" cy="165195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1D1366F-9121-4B05-8F88-B6DD08F62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824" y="2610673"/>
            <a:ext cx="6011177" cy="35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42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7A64A692-6355-4D86-BFA8-2D798ECF9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61" y="630756"/>
            <a:ext cx="7638950" cy="151193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120E372-3F04-4F9A-B3CD-88526EA37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43" y="1916832"/>
            <a:ext cx="8230313" cy="460897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AB11F32-1E2F-4920-AF5E-B195B51F0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5527564"/>
            <a:ext cx="2051720" cy="1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02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Pictures\suka_gef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6292618" cy="4235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5AEA5BB-C5D1-4BFC-8772-70958F3F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74" y="404664"/>
            <a:ext cx="7638950" cy="151803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06AE4B50-4F89-4B89-88F5-B41339CD8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500" y="5733256"/>
            <a:ext cx="2051720" cy="1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41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סוכות מיוחדות בפארק נאות קדומים - Jewish Travler ותוליכנו לשלום">
            <a:extLst>
              <a:ext uri="{FF2B5EF4-FFF2-40B4-BE49-F238E27FC236}">
                <a16:creationId xmlns:a16="http://schemas.microsoft.com/office/drawing/2014/main" id="{CAC0D0E7-CE9A-40FE-8E04-C5D03F49E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08" y="1988840"/>
            <a:ext cx="529038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גרפיקה 3" descr="חץ קו עקומה נגד כיוון השעון">
            <a:extLst>
              <a:ext uri="{FF2B5EF4-FFF2-40B4-BE49-F238E27FC236}">
                <a16:creationId xmlns:a16="http://schemas.microsoft.com/office/drawing/2014/main" id="{C5F162DF-CEE0-44A1-9306-53A4CAA25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2039" y="4277293"/>
            <a:ext cx="1603248" cy="1603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EC772CC-84AA-44ED-B923-9DFB7B0A6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E398352-4324-48FD-8834-1E0203DBA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524" y="512867"/>
            <a:ext cx="7638950" cy="151803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831EC47-4D20-4D72-92CC-98E125FF0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1640" y="5220142"/>
            <a:ext cx="7492633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09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Pictures\סוכת-מדור-לדור-למכירה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5793432" cy="386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30837C41-ED40-4C03-9C86-A5ECD8CE7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8" y="548680"/>
            <a:ext cx="8443692" cy="151803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45EE004-DEF7-4BBB-A92D-934D38C17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9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cd2148e682-be9a-4319-a7c8-23afb75645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39250"/>
            <a:ext cx="6452964" cy="4477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1C763F5-FDBA-4A4A-9C99-73F323F61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FB067B9-EEF8-49D8-BF32-E38F0A2EB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70" y="404664"/>
            <a:ext cx="7275859" cy="144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2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Pictures\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6272882" cy="41787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E0A7141-3D34-4D0B-B62B-220480DF5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C058A75-7EFF-46E0-84B7-F4538A3A6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481355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92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מסכת סוכה -">
            <a:extLst>
              <a:ext uri="{FF2B5EF4-FFF2-40B4-BE49-F238E27FC236}">
                <a16:creationId xmlns:a16="http://schemas.microsoft.com/office/drawing/2014/main" id="{DE29C09F-88F1-46A4-941A-FC212DBE7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5379" r="14126" b="3401"/>
          <a:stretch/>
        </p:blipFill>
        <p:spPr bwMode="auto">
          <a:xfrm>
            <a:off x="539552" y="1863039"/>
            <a:ext cx="6880729" cy="4691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19D1243-5D61-4317-894B-C67886D1A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34C7771-8862-4976-BB8D-C3799929C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25" y="548680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581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Pictures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20732"/>
            <a:ext cx="5811326" cy="4352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BD3DD62-C996-49C6-AE4A-234CB28FB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7E6DA0A-8D22-4406-8B4D-5C7DD1F8D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25" y="548680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69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Pictures\סוכה ברכב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56124"/>
            <a:ext cx="4327376" cy="4615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80A50DA-8069-471D-9A5F-ADE5DCFD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DFC56A3-D62D-41F6-AC9B-772153684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74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סגרתי את הסטודיו לציור, ושקעתי כל כולי בלימוד התורה&amp;quot;: יוני גרשטיין משרטט את  קורות חייו - הידברות">
            <a:extLst>
              <a:ext uri="{FF2B5EF4-FFF2-40B4-BE49-F238E27FC236}">
                <a16:creationId xmlns:a16="http://schemas.microsoft.com/office/drawing/2014/main" id="{53BFCEDF-DB18-43A7-82A0-49F696440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3745954" cy="420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B9A53429-65E0-4767-8BC4-B3A2C4F44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290FF6A-6CB9-432B-BD5A-4416F9DB0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74488B6-1B79-4617-A889-036145167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52" y="2654741"/>
            <a:ext cx="7382896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91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Pictures\סוכה-על-ספינה-300x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3566"/>
            <a:ext cx="6331000" cy="4262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D1C2256-DE00-42A4-8F37-1869D630B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16" y="311026"/>
            <a:ext cx="8663167" cy="67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89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Pictures\sukot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44824"/>
            <a:ext cx="3024336" cy="46055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1B43D5D-69A6-4346-8286-31A92D2DF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F92433C-34C2-4ED5-A10A-30DE89EF0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36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סוכות נחלים | סוכות מומלצות">
            <a:extLst>
              <a:ext uri="{FF2B5EF4-FFF2-40B4-BE49-F238E27FC236}">
                <a16:creationId xmlns:a16="http://schemas.microsoft.com/office/drawing/2014/main" id="{4EA442F2-0C51-44FF-BB1F-0AA1AF7D4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530" y="2125366"/>
            <a:ext cx="6236940" cy="4327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3D48F91-8936-4BF2-8E62-CC8BEFABC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FB34B2C-BA31-4229-8169-1A9E6E472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36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muta art &amp;amp; research center | נופים נפקדים">
            <a:extLst>
              <a:ext uri="{FF2B5EF4-FFF2-40B4-BE49-F238E27FC236}">
                <a16:creationId xmlns:a16="http://schemas.microsoft.com/office/drawing/2014/main" id="{FA54B394-A853-4627-8E1E-B70BDBA4C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75" b="97648" l="8464" r="92464">
                        <a14:foregroundMark x1="14667" y1="13415" x2="14841" y2="83885"/>
                        <a14:foregroundMark x1="14841" y1="83885" x2="20174" y2="90679"/>
                        <a14:foregroundMark x1="20174" y1="90679" x2="29681" y2="90679"/>
                        <a14:foregroundMark x1="29681" y1="90679" x2="83246" y2="89199"/>
                        <a14:foregroundMark x1="83246" y1="89199" x2="87710" y2="80226"/>
                        <a14:foregroundMark x1="87710" y1="80226" x2="87884" y2="14286"/>
                        <a14:foregroundMark x1="87884" y1="14286" x2="80754" y2="11150"/>
                        <a14:foregroundMark x1="80754" y1="11150" x2="16406" y2="9233"/>
                        <a14:foregroundMark x1="16406" y1="9233" x2="14435" y2="14547"/>
                        <a14:foregroundMark x1="76522" y1="9233" x2="83710" y2="9233"/>
                        <a14:foregroundMark x1="83710" y1="9233" x2="88870" y2="16115"/>
                        <a14:foregroundMark x1="88870" y1="16115" x2="88870" y2="24303"/>
                        <a14:foregroundMark x1="88870" y1="22822" x2="89333" y2="11760"/>
                        <a14:foregroundMark x1="89333" y1="11760" x2="82783" y2="10714"/>
                        <a14:foregroundMark x1="50957" y1="92422" x2="65623" y2="89808"/>
                        <a14:foregroundMark x1="65623" y1="89808" x2="87246" y2="89808"/>
                        <a14:foregroundMark x1="87246" y1="89808" x2="88464" y2="81272"/>
                        <a14:foregroundMark x1="62957" y1="93380" x2="78609" y2="93902"/>
                        <a14:foregroundMark x1="78609" y1="93902" x2="86493" y2="93641"/>
                        <a14:foregroundMark x1="86493" y1="93641" x2="89449" y2="93641"/>
                        <a14:foregroundMark x1="18957" y1="91899" x2="8754" y2="91899"/>
                        <a14:foregroundMark x1="12290" y1="11063" x2="12522" y2="92422"/>
                        <a14:foregroundMark x1="64928" y1="36672" x2="65101" y2="61760"/>
                        <a14:foregroundMark x1="31362" y1="38153" x2="31362" y2="48171"/>
                        <a14:foregroundMark x1="92464" y1="5575" x2="86609" y2="10279"/>
                        <a14:foregroundMark x1="13739" y1="8798" x2="8464" y2="5575"/>
                        <a14:foregroundMark x1="37333" y1="88502" x2="45739" y2="88763"/>
                        <a14:foregroundMark x1="45739" y1="88763" x2="52522" y2="87892"/>
                        <a14:foregroundMark x1="52522" y1="87892" x2="56348" y2="87892"/>
                        <a14:foregroundMark x1="64232" y1="66376" x2="35246" y2="97648"/>
                        <a14:foregroundMark x1="35246" y1="97648" x2="31420" y2="96777"/>
                        <a14:backgroundMark x1="36464" y1="34059" x2="43304" y2="34059"/>
                        <a14:backgroundMark x1="43304" y1="34059" x2="57043" y2="33711"/>
                        <a14:backgroundMark x1="57043" y1="33711" x2="62551" y2="42770"/>
                        <a14:backgroundMark x1="62551" y1="42770" x2="61797" y2="52962"/>
                        <a14:backgroundMark x1="61797" y1="52962" x2="58551" y2="62108"/>
                        <a14:backgroundMark x1="58551" y1="62108" x2="36696" y2="59669"/>
                        <a14:backgroundMark x1="36696" y1="59669" x2="37507" y2="38763"/>
                        <a14:backgroundMark x1="37507" y1="38763" x2="36870" y2="34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32282"/>
            <a:ext cx="7164288" cy="476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BAB6ADC-0067-4EF5-BE2A-C4C592025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D3C5357-FF7E-43C4-8629-4197B919C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24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מהי סוכה כשרה? | סוכות מהדרין | מכירת סוכות | סוכות למכירה">
            <a:extLst>
              <a:ext uri="{FF2B5EF4-FFF2-40B4-BE49-F238E27FC236}">
                <a16:creationId xmlns:a16="http://schemas.microsoft.com/office/drawing/2014/main" id="{FAF0FCB7-EE0C-41F3-87F6-9785472A0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78874"/>
            <a:ext cx="62007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פח אשפה 1100 ליטר כולל רגלית פתיחה - ש.וש.פחטר ייבוא ושיווק ציוד בע&amp;quot;מ">
            <a:extLst>
              <a:ext uri="{FF2B5EF4-FFF2-40B4-BE49-F238E27FC236}">
                <a16:creationId xmlns:a16="http://schemas.microsoft.com/office/drawing/2014/main" id="{6DC05AF9-BA1A-4710-B28B-A9C2E5C24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00" b="91667" l="7700" r="90000">
                        <a14:foregroundMark x1="17000" y1="8778" x2="39300" y2="6111"/>
                        <a14:foregroundMark x1="39300" y1="6111" x2="75500" y2="7333"/>
                        <a14:foregroundMark x1="86200" y1="24778" x2="82300" y2="24667"/>
                        <a14:foregroundMark x1="7700" y1="15556" x2="12000" y2="16222"/>
                        <a14:foregroundMark x1="20800" y1="77111" x2="24100" y2="83444"/>
                        <a14:foregroundMark x1="24100" y1="83444" x2="24300" y2="86111"/>
                        <a14:foregroundMark x1="73300" y1="90222" x2="68800" y2="75333"/>
                        <a14:foregroundMark x1="58900" y1="84556" x2="52000" y2="72000"/>
                        <a14:foregroundMark x1="46300" y1="32667" x2="35000" y2="71222"/>
                        <a14:foregroundMark x1="32500" y1="27444" x2="60300" y2="49889"/>
                        <a14:foregroundMark x1="60300" y1="49889" x2="62000" y2="51889"/>
                        <a14:foregroundMark x1="28400" y1="81889" x2="25800" y2="80778"/>
                        <a14:foregroundMark x1="24500" y1="88222" x2="20800" y2="84111"/>
                        <a14:foregroundMark x1="25400" y1="83333" x2="25400" y2="88000"/>
                        <a14:foregroundMark x1="27500" y1="84667" x2="25600" y2="81889"/>
                        <a14:foregroundMark x1="67400" y1="86000" x2="67500" y2="91667"/>
                        <a14:foregroundMark x1="81900" y1="74889" x2="82300" y2="72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537" y="3855033"/>
            <a:ext cx="3047927" cy="274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4063144-1D73-45E1-B831-3D470F8C5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371" y="5733256"/>
            <a:ext cx="2051720" cy="121380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B4DFE4AA-C770-4838-97FA-41D0A94A82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13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C2076962-60BA-46B0-B0B1-B7EC313383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 b="18500"/>
          <a:stretch/>
        </p:blipFill>
        <p:spPr>
          <a:xfrm>
            <a:off x="827584" y="1916832"/>
            <a:ext cx="6017292" cy="4571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0AE2391-6974-46B4-B9E4-2CAF34E01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24097E0-8EB3-4346-B2C2-BE6281926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22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25BB8196-64CA-41D7-B63E-BC22FCDFA6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50"/>
          <a:stretch/>
        </p:blipFill>
        <p:spPr>
          <a:xfrm>
            <a:off x="467544" y="2060848"/>
            <a:ext cx="5832648" cy="4398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A140672-5081-4BDD-A281-BA0CF66A5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FF6FB8F-321C-4922-A4A6-99159F13B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04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סוכה תחת האילן - לימוד יומי">
            <a:extLst>
              <a:ext uri="{FF2B5EF4-FFF2-40B4-BE49-F238E27FC236}">
                <a16:creationId xmlns:a16="http://schemas.microsoft.com/office/drawing/2014/main" id="{4BE3686E-FC31-4168-9A34-A39D12FD5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43858"/>
            <a:ext cx="6680724" cy="4457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4AA6AD31-6AE8-4D84-8B72-6C33BC090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B142C23C-CF64-48D3-B276-A921CEA60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3F50209-97E5-479C-A110-219D03701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0426" y="4990698"/>
            <a:ext cx="1255885" cy="1652159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E88C371D-3D1D-4C79-872D-B71B833D5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456" y="4853956"/>
            <a:ext cx="1164437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99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חג סוכות העדה השומרונית - טיולים מודרכים לקבוצות וליחידים - ארץ הצבי טיולים">
            <a:extLst>
              <a:ext uri="{FF2B5EF4-FFF2-40B4-BE49-F238E27FC236}">
                <a16:creationId xmlns:a16="http://schemas.microsoft.com/office/drawing/2014/main" id="{BFF31936-E63B-4622-A691-3C93CD55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53808"/>
            <a:ext cx="7565616" cy="426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39B218C9-A9D4-49BE-B822-1F8150F96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1" y="5765090"/>
            <a:ext cx="2051720" cy="1213804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D271CA09-82A6-4D39-A85F-F3D6E8773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3A4FC339-BAEB-4346-8B0E-183087BAB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4049287"/>
            <a:ext cx="2188654" cy="245080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8C03CEC-9AF6-4B5E-908A-143C275F8E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236" y="1442785"/>
            <a:ext cx="2377646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66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גרפיקה 2" descr="חץ קו עקומה בכיוון השעון">
            <a:extLst>
              <a:ext uri="{FF2B5EF4-FFF2-40B4-BE49-F238E27FC236}">
                <a16:creationId xmlns:a16="http://schemas.microsoft.com/office/drawing/2014/main" id="{42E81938-201E-4D8C-AD64-58980E5B3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8104" y="4509120"/>
            <a:ext cx="914400" cy="1362168"/>
          </a:xfrm>
          <a:prstGeom prst="rect">
            <a:avLst/>
          </a:prstGeom>
        </p:spPr>
      </p:pic>
      <p:pic>
        <p:nvPicPr>
          <p:cNvPr id="6" name="גרפיקה 5" descr="חץ קו עקומה קלה">
            <a:extLst>
              <a:ext uri="{FF2B5EF4-FFF2-40B4-BE49-F238E27FC236}">
                <a16:creationId xmlns:a16="http://schemas.microsoft.com/office/drawing/2014/main" id="{EFEAFE02-1123-4E26-BE33-2502AF40F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09" y="2276872"/>
            <a:ext cx="2025356" cy="914400"/>
          </a:xfrm>
          <a:prstGeom prst="rect">
            <a:avLst/>
          </a:prstGeom>
        </p:spPr>
      </p:pic>
      <p:pic>
        <p:nvPicPr>
          <p:cNvPr id="3074" name="Picture 2" descr="מרפסת ספא או מרפסת סוכה? תלוי ברוכש">
            <a:extLst>
              <a:ext uri="{FF2B5EF4-FFF2-40B4-BE49-F238E27FC236}">
                <a16:creationId xmlns:a16="http://schemas.microsoft.com/office/drawing/2014/main" id="{CDF32D20-756A-4D19-8832-BD667A82B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79952"/>
            <a:ext cx="6755319" cy="507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גרפיקה 8" descr="חץ קו עקומה נגד כיוון השעון">
            <a:extLst>
              <a:ext uri="{FF2B5EF4-FFF2-40B4-BE49-F238E27FC236}">
                <a16:creationId xmlns:a16="http://schemas.microsoft.com/office/drawing/2014/main" id="{73BC9316-B9E3-45EA-B56F-D074453A9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40963" y="5478048"/>
            <a:ext cx="1362169" cy="1362169"/>
          </a:xfrm>
          <a:prstGeom prst="rect">
            <a:avLst/>
          </a:prstGeom>
        </p:spPr>
      </p:pic>
      <p:pic>
        <p:nvPicPr>
          <p:cNvPr id="11" name="גרפיקה 10" descr="חץ קו עקומה נגד כיוון השעון">
            <a:extLst>
              <a:ext uri="{FF2B5EF4-FFF2-40B4-BE49-F238E27FC236}">
                <a16:creationId xmlns:a16="http://schemas.microsoft.com/office/drawing/2014/main" id="{64B1585C-E0C7-49DA-AEAE-A44130472D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674453">
            <a:off x="4365910" y="1495437"/>
            <a:ext cx="1362169" cy="1362169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4400E3BF-7DFC-4628-BD8D-EFCDDE8C74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3570" y="5793333"/>
            <a:ext cx="1360430" cy="804835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F361CD1-52E9-4EAF-BE41-20262207D1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51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גרפיקה 2" descr="חץ קו עקומה בכיוון השעון">
            <a:extLst>
              <a:ext uri="{FF2B5EF4-FFF2-40B4-BE49-F238E27FC236}">
                <a16:creationId xmlns:a16="http://schemas.microsoft.com/office/drawing/2014/main" id="{42E81938-201E-4D8C-AD64-58980E5B3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8104" y="4509120"/>
            <a:ext cx="914400" cy="1362168"/>
          </a:xfrm>
          <a:prstGeom prst="rect">
            <a:avLst/>
          </a:prstGeom>
        </p:spPr>
      </p:pic>
      <p:pic>
        <p:nvPicPr>
          <p:cNvPr id="6" name="גרפיקה 5" descr="חץ קו עקומה קלה">
            <a:extLst>
              <a:ext uri="{FF2B5EF4-FFF2-40B4-BE49-F238E27FC236}">
                <a16:creationId xmlns:a16="http://schemas.microsoft.com/office/drawing/2014/main" id="{EFEAFE02-1123-4E26-BE33-2502AF40F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09" y="2276872"/>
            <a:ext cx="2025356" cy="914400"/>
          </a:xfrm>
          <a:prstGeom prst="rect">
            <a:avLst/>
          </a:prstGeom>
        </p:spPr>
      </p:pic>
      <p:pic>
        <p:nvPicPr>
          <p:cNvPr id="11" name="גרפיקה 10" descr="חץ קו עקומה נגד כיוון השעון">
            <a:extLst>
              <a:ext uri="{FF2B5EF4-FFF2-40B4-BE49-F238E27FC236}">
                <a16:creationId xmlns:a16="http://schemas.microsoft.com/office/drawing/2014/main" id="{64B1585C-E0C7-49DA-AEAE-A44130472D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674453">
            <a:off x="4365910" y="1495437"/>
            <a:ext cx="1362169" cy="1362169"/>
          </a:xfrm>
          <a:prstGeom prst="rect">
            <a:avLst/>
          </a:prstGeom>
        </p:spPr>
      </p:pic>
      <p:pic>
        <p:nvPicPr>
          <p:cNvPr id="4098" name="Picture 2" descr="גזירת המרפסות&amp;#39; בשכונות המתחרדות בי-ם - בחדרי חרדים">
            <a:extLst>
              <a:ext uri="{FF2B5EF4-FFF2-40B4-BE49-F238E27FC236}">
                <a16:creationId xmlns:a16="http://schemas.microsoft.com/office/drawing/2014/main" id="{472DBD9E-6125-4E2A-B70F-DC1B10069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28" y="1738001"/>
            <a:ext cx="6318870" cy="46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6A82BEE-136C-4B88-ACAA-252A392131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381100"/>
            <a:ext cx="7693819" cy="1560711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7B67809F-0356-4414-BCF5-3FFB7E5D92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800" y="5733256"/>
            <a:ext cx="2051720" cy="1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34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הרב פנחס רז האם פרגולה כשרה לסוכה - YouTube">
            <a:extLst>
              <a:ext uri="{FF2B5EF4-FFF2-40B4-BE49-F238E27FC236}">
                <a16:creationId xmlns:a16="http://schemas.microsoft.com/office/drawing/2014/main" id="{071F330C-F01A-4953-AE27-30FEB873A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03" y="1628799"/>
            <a:ext cx="6404294" cy="480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גרפיקה 8" descr="חץ קו עקומה נגד כיוון השעון">
            <a:extLst>
              <a:ext uri="{FF2B5EF4-FFF2-40B4-BE49-F238E27FC236}">
                <a16:creationId xmlns:a16="http://schemas.microsoft.com/office/drawing/2014/main" id="{73BC9316-B9E3-45EA-B56F-D074453A9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886647">
            <a:off x="4631168" y="947715"/>
            <a:ext cx="1362169" cy="136216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1D2E2FB-F823-403C-8EFC-13DA9C5C4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897" y="5373216"/>
            <a:ext cx="2070563" cy="122495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3595B2E5-CBD2-410C-80CE-0EA6ADC633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19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Pictures\suko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34727"/>
            <a:ext cx="4445000" cy="444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5FE1DA5-3695-4886-858D-1C1B25D0E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516" y="5372400"/>
            <a:ext cx="2313996" cy="136896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9E480F0-AC0C-45F1-9A0A-74D58B482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30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סגרתי את הסטודיו לציור, ושקעתי כל כולי בלימוד התורה&amp;quot;: יוני גרשטיין משרטט את  קורות חייו - הידברות">
            <a:extLst>
              <a:ext uri="{FF2B5EF4-FFF2-40B4-BE49-F238E27FC236}">
                <a16:creationId xmlns:a16="http://schemas.microsoft.com/office/drawing/2014/main" id="{AE37B9C8-9E3A-4BD0-B11D-79BD633A7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400" y="1500147"/>
            <a:ext cx="4667200" cy="468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אליפסה 1">
            <a:extLst>
              <a:ext uri="{FF2B5EF4-FFF2-40B4-BE49-F238E27FC236}">
                <a16:creationId xmlns:a16="http://schemas.microsoft.com/office/drawing/2014/main" id="{B2E4B799-34FE-4722-B088-D100CA33B9EC}"/>
              </a:ext>
            </a:extLst>
          </p:cNvPr>
          <p:cNvSpPr/>
          <p:nvPr/>
        </p:nvSpPr>
        <p:spPr>
          <a:xfrm>
            <a:off x="5433748" y="3018183"/>
            <a:ext cx="1440160" cy="1008112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9DD46E2-435E-4F9F-95CF-C51267919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347" y="5366875"/>
            <a:ext cx="2123728" cy="125640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D20BA611-820F-435A-86A6-8E65F0026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46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סגרתי את הסטודיו לציור, ושקעתי כל כולי בלימוד התורה&amp;quot;: יוני גרשטיין משרטט את  קורות חייו - הידברות">
            <a:extLst>
              <a:ext uri="{FF2B5EF4-FFF2-40B4-BE49-F238E27FC236}">
                <a16:creationId xmlns:a16="http://schemas.microsoft.com/office/drawing/2014/main" id="{1664A771-821C-45AB-A3C1-665CA7D74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3" r="6658" b="2409"/>
          <a:stretch/>
        </p:blipFill>
        <p:spPr bwMode="auto">
          <a:xfrm>
            <a:off x="3122446" y="3429000"/>
            <a:ext cx="557905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2A0E331-21DC-42BD-AC89-71F15CA89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733256"/>
            <a:ext cx="1948846" cy="115294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FEC0297-27F5-470D-9FF4-74FB5DB94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87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סוכות מיוחדות בפארק נאות קדומים - Jewish Travler ותוליכנו לשלום">
            <a:extLst>
              <a:ext uri="{FF2B5EF4-FFF2-40B4-BE49-F238E27FC236}">
                <a16:creationId xmlns:a16="http://schemas.microsoft.com/office/drawing/2014/main" id="{F21060DC-93D1-49EE-A8B9-9CF2E5723B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8"/>
          <a:stretch/>
        </p:blipFill>
        <p:spPr bwMode="auto">
          <a:xfrm>
            <a:off x="2987824" y="1618221"/>
            <a:ext cx="3168352" cy="4945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2976E30-66F4-41D3-9648-E099B1CB5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532" y="5372400"/>
            <a:ext cx="2313996" cy="136896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AF0C312-226D-41F8-829F-FA89BBFCE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14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Pictures\shutterstock_315039755-1-987x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58" y="1487691"/>
            <a:ext cx="7072838" cy="4708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9F5DC13-0E43-45C3-9998-3691A8401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5708654"/>
            <a:ext cx="2075477" cy="122785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081089F-473A-4009-9108-EF523FBFB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57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מסובך? כך תבנו סוכה במינימום זמן | ישראל היום">
            <a:extLst>
              <a:ext uri="{FF2B5EF4-FFF2-40B4-BE49-F238E27FC236}">
                <a16:creationId xmlns:a16="http://schemas.microsoft.com/office/drawing/2014/main" id="{4B58D8AE-5BBD-476B-AEBC-485329768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2348880"/>
            <a:ext cx="5391150" cy="3324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C81205B-D6F1-449A-86FC-11E85724F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334" y="5685819"/>
            <a:ext cx="2192280" cy="129696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CF355D2-DD20-4896-B3EE-418398228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4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Pictures\sukot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698024" cy="3744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F441686-2EA0-4DEA-90CC-831E9C8F4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5661248"/>
            <a:ext cx="2192280" cy="129696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411378F-9E4E-40CC-8277-C1B071B29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04664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97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לינה פלוס ארוחת ערב, קישוטים ומסורת: סוכת הילדות, מיוחד לחג - מלאבס פתח  תקווה">
            <a:extLst>
              <a:ext uri="{FF2B5EF4-FFF2-40B4-BE49-F238E27FC236}">
                <a16:creationId xmlns:a16="http://schemas.microsoft.com/office/drawing/2014/main" id="{95DC96B8-DD5F-4114-A202-EBAC10C39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7620000" cy="3971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77826E7-5921-4191-B6B1-53CC182BB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039" y="5733256"/>
            <a:ext cx="2070563" cy="122495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8385FEE-9801-4065-8AA0-B0E29F7F1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48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סוכות באשדוד: זו החנות שתכין אתכם לחג | כאן דרום - אשדוד">
            <a:extLst>
              <a:ext uri="{FF2B5EF4-FFF2-40B4-BE49-F238E27FC236}">
                <a16:creationId xmlns:a16="http://schemas.microsoft.com/office/drawing/2014/main" id="{2F523E43-9EA8-4F5D-A243-1DC8C5603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6353442" cy="4232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מחבר חץ ישר 2">
            <a:extLst>
              <a:ext uri="{FF2B5EF4-FFF2-40B4-BE49-F238E27FC236}">
                <a16:creationId xmlns:a16="http://schemas.microsoft.com/office/drawing/2014/main" id="{965E0B40-5F6B-42EA-8C22-458C3226DE1C}"/>
              </a:ext>
            </a:extLst>
          </p:cNvPr>
          <p:cNvCxnSpPr>
            <a:cxnSpLocks/>
          </p:cNvCxnSpPr>
          <p:nvPr/>
        </p:nvCxnSpPr>
        <p:spPr>
          <a:xfrm flipV="1">
            <a:off x="3779912" y="5589240"/>
            <a:ext cx="2232248" cy="36004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F18D7F40-BB89-40AF-8380-18764E3A57A9}"/>
              </a:ext>
            </a:extLst>
          </p:cNvPr>
          <p:cNvCxnSpPr>
            <a:cxnSpLocks/>
          </p:cNvCxnSpPr>
          <p:nvPr/>
        </p:nvCxnSpPr>
        <p:spPr>
          <a:xfrm flipH="1" flipV="1">
            <a:off x="2987824" y="5011793"/>
            <a:ext cx="531691" cy="937487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>
            <a:extLst>
              <a:ext uri="{FF2B5EF4-FFF2-40B4-BE49-F238E27FC236}">
                <a16:creationId xmlns:a16="http://schemas.microsoft.com/office/drawing/2014/main" id="{47B35971-9013-4951-93A3-778F25131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169" y="5721325"/>
            <a:ext cx="2089351" cy="123606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1CD0FA9F-FDC5-44F7-BAB6-D64446489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71" y="259832"/>
            <a:ext cx="7638950" cy="151803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B077DBE-09B4-4792-966F-2E6AAC450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986" y="4832658"/>
            <a:ext cx="1865538" cy="124369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F178292-FD0E-4449-902B-8750816E7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3476" y="4153945"/>
            <a:ext cx="1192964" cy="132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2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21" y="2664117"/>
            <a:ext cx="3341687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7C23705-6B50-4ECB-8427-4353F7173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599" y="1340768"/>
            <a:ext cx="3334801" cy="92057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BA353A0-30C9-4AB6-A420-04D494579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008" y="2664117"/>
            <a:ext cx="4060288" cy="17558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C004B19-3CA3-457D-B037-9A3EBC16C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136" y="4926292"/>
            <a:ext cx="2967867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7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סטין">
  <a:themeElements>
    <a:clrScheme name="אוסטין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אוסטין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אוסטין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