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ink/ink1.xml" ContentType="application/inkml+xml"/>
  <Override PartName="/ppt/ink/ink2.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96" r:id="rId1"/>
  </p:sldMasterIdLst>
  <p:sldIdLst>
    <p:sldId id="256" r:id="rId2"/>
    <p:sldId id="257" r:id="rId3"/>
    <p:sldId id="258" r:id="rId4"/>
    <p:sldId id="259" r:id="rId5"/>
    <p:sldId id="274" r:id="rId6"/>
    <p:sldId id="272" r:id="rId7"/>
    <p:sldId id="273" r:id="rId8"/>
    <p:sldId id="280" r:id="rId9"/>
    <p:sldId id="275" r:id="rId10"/>
    <p:sldId id="260" r:id="rId11"/>
    <p:sldId id="261" r:id="rId12"/>
    <p:sldId id="262" r:id="rId13"/>
    <p:sldId id="263" r:id="rId14"/>
    <p:sldId id="264" r:id="rId15"/>
    <p:sldId id="265" r:id="rId16"/>
    <p:sldId id="266" r:id="rId17"/>
    <p:sldId id="278" r:id="rId18"/>
    <p:sldId id="267" r:id="rId19"/>
    <p:sldId id="279" r:id="rId20"/>
    <p:sldId id="268" r:id="rId21"/>
    <p:sldId id="269" r:id="rId22"/>
    <p:sldId id="276" r:id="rId23"/>
    <p:sldId id="270" r:id="rId24"/>
    <p:sldId id="287" r:id="rId25"/>
    <p:sldId id="285" r:id="rId26"/>
    <p:sldId id="286" r:id="rId27"/>
    <p:sldId id="284" r:id="rId28"/>
    <p:sldId id="288" r:id="rId29"/>
    <p:sldId id="283" r:id="rId30"/>
    <p:sldId id="290" r:id="rId31"/>
    <p:sldId id="282" r:id="rId32"/>
    <p:sldId id="277" r:id="rId33"/>
    <p:sldId id="271" r:id="rId34"/>
    <p:sldId id="281" r:id="rId35"/>
    <p:sldId id="289"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1616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D966FB-CCCE-4379-BF5F-3FCC1E619EAD}" v="175" dt="2024-09-29T06:05:15.0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varScale="1">
        <p:scale>
          <a:sx n="62" d="100"/>
          <a:sy n="62"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חזקאל חיים אליאסי" userId="5c824c6ebe1bed92" providerId="LiveId" clId="{7CD966FB-CCCE-4379-BF5F-3FCC1E619EAD}"/>
    <pc:docChg chg="undo custSel addSld modSld">
      <pc:chgData name="יחזקאל חיים אליאסי" userId="5c824c6ebe1bed92" providerId="LiveId" clId="{7CD966FB-CCCE-4379-BF5F-3FCC1E619EAD}" dt="2024-09-29T06:05:41.205" v="487" actId="1076"/>
      <pc:docMkLst>
        <pc:docMk/>
      </pc:docMkLst>
      <pc:sldChg chg="addSp delSp modSp mod">
        <pc:chgData name="יחזקאל חיים אליאסי" userId="5c824c6ebe1bed92" providerId="LiveId" clId="{7CD966FB-CCCE-4379-BF5F-3FCC1E619EAD}" dt="2024-09-29T06:05:41.205" v="487" actId="1076"/>
        <pc:sldMkLst>
          <pc:docMk/>
          <pc:sldMk cId="4163295460" sldId="256"/>
        </pc:sldMkLst>
        <pc:spChg chg="add del mod">
          <ac:chgData name="יחזקאל חיים אליאסי" userId="5c824c6ebe1bed92" providerId="LiveId" clId="{7CD966FB-CCCE-4379-BF5F-3FCC1E619EAD}" dt="2024-09-29T06:05:07.649" v="466" actId="478"/>
          <ac:spMkLst>
            <pc:docMk/>
            <pc:sldMk cId="4163295460" sldId="256"/>
            <ac:spMk id="3" creationId="{C02C5C18-8793-1C9B-76D5-DD7EAA84C2F2}"/>
          </ac:spMkLst>
        </pc:spChg>
        <pc:spChg chg="add mod">
          <ac:chgData name="יחזקאל חיים אליאסי" userId="5c824c6ebe1bed92" providerId="LiveId" clId="{7CD966FB-CCCE-4379-BF5F-3FCC1E619EAD}" dt="2024-09-29T06:05:41.205" v="487" actId="1076"/>
          <ac:spMkLst>
            <pc:docMk/>
            <pc:sldMk cId="4163295460" sldId="256"/>
            <ac:spMk id="4" creationId="{809AD77D-2BF2-2CCD-9959-6575CCE3138E}"/>
          </ac:spMkLst>
        </pc:spChg>
      </pc:sldChg>
      <pc:sldChg chg="modSp modAnim">
        <pc:chgData name="יחזקאל חיים אליאסי" userId="5c824c6ebe1bed92" providerId="LiveId" clId="{7CD966FB-CCCE-4379-BF5F-3FCC1E619EAD}" dt="2024-09-29T05:44:54.063" v="391" actId="20577"/>
        <pc:sldMkLst>
          <pc:docMk/>
          <pc:sldMk cId="2574551983" sldId="263"/>
        </pc:sldMkLst>
        <pc:spChg chg="mod">
          <ac:chgData name="יחזקאל חיים אליאסי" userId="5c824c6ebe1bed92" providerId="LiveId" clId="{7CD966FB-CCCE-4379-BF5F-3FCC1E619EAD}" dt="2024-09-29T05:44:54.063" v="391" actId="20577"/>
          <ac:spMkLst>
            <pc:docMk/>
            <pc:sldMk cId="2574551983" sldId="263"/>
            <ac:spMk id="3" creationId="{AFC7A2F8-5EAA-BBE8-3C77-D775AFD1BA16}"/>
          </ac:spMkLst>
        </pc:spChg>
      </pc:sldChg>
      <pc:sldChg chg="addSp delSp modSp mod modAnim">
        <pc:chgData name="יחזקאל חיים אליאסי" userId="5c824c6ebe1bed92" providerId="LiveId" clId="{7CD966FB-CCCE-4379-BF5F-3FCC1E619EAD}" dt="2024-09-26T14:36:56.849" v="291" actId="1036"/>
        <pc:sldMkLst>
          <pc:docMk/>
          <pc:sldMk cId="893786205" sldId="270"/>
        </pc:sldMkLst>
        <pc:spChg chg="mod">
          <ac:chgData name="יחזקאל חיים אליאסי" userId="5c824c6ebe1bed92" providerId="LiveId" clId="{7CD966FB-CCCE-4379-BF5F-3FCC1E619EAD}" dt="2024-09-26T14:00:28.420" v="30" actId="1076"/>
          <ac:spMkLst>
            <pc:docMk/>
            <pc:sldMk cId="893786205" sldId="270"/>
            <ac:spMk id="3" creationId="{225BF9AB-33A8-A793-0DB7-508550AC4EEC}"/>
          </ac:spMkLst>
        </pc:spChg>
        <pc:spChg chg="add mod">
          <ac:chgData name="יחזקאל חיים אליאסי" userId="5c824c6ebe1bed92" providerId="LiveId" clId="{7CD966FB-CCCE-4379-BF5F-3FCC1E619EAD}" dt="2024-09-26T14:11:30.545" v="83" actId="207"/>
          <ac:spMkLst>
            <pc:docMk/>
            <pc:sldMk cId="893786205" sldId="270"/>
            <ac:spMk id="4" creationId="{6599B5C6-0103-E8CD-57C9-6AF3FD476C90}"/>
          </ac:spMkLst>
        </pc:spChg>
        <pc:spChg chg="add mod">
          <ac:chgData name="יחזקאל חיים אליאסי" userId="5c824c6ebe1bed92" providerId="LiveId" clId="{7CD966FB-CCCE-4379-BF5F-3FCC1E619EAD}" dt="2024-09-26T14:14:27.253" v="124" actId="1076"/>
          <ac:spMkLst>
            <pc:docMk/>
            <pc:sldMk cId="893786205" sldId="270"/>
            <ac:spMk id="7" creationId="{C9507386-03C5-AE2E-F77E-5544C0981C0C}"/>
          </ac:spMkLst>
        </pc:spChg>
        <pc:spChg chg="add del mod">
          <ac:chgData name="יחזקאל חיים אליאסי" userId="5c824c6ebe1bed92" providerId="LiveId" clId="{7CD966FB-CCCE-4379-BF5F-3FCC1E619EAD}" dt="2024-09-26T14:27:31.837" v="186" actId="11529"/>
          <ac:spMkLst>
            <pc:docMk/>
            <pc:sldMk cId="893786205" sldId="270"/>
            <ac:spMk id="19" creationId="{F4DE276A-B5B0-D00A-4B30-F117A4FA2ECF}"/>
          </ac:spMkLst>
        </pc:spChg>
        <pc:spChg chg="add del">
          <ac:chgData name="יחזקאל חיים אליאסי" userId="5c824c6ebe1bed92" providerId="LiveId" clId="{7CD966FB-CCCE-4379-BF5F-3FCC1E619EAD}" dt="2024-09-26T14:27:30.618" v="184" actId="11529"/>
          <ac:spMkLst>
            <pc:docMk/>
            <pc:sldMk cId="893786205" sldId="270"/>
            <ac:spMk id="20" creationId="{59DDD08E-A209-543C-DBF3-7A0B48CB605F}"/>
          </ac:spMkLst>
        </pc:spChg>
        <pc:spChg chg="add del mod">
          <ac:chgData name="יחזקאל חיים אליאסי" userId="5c824c6ebe1bed92" providerId="LiveId" clId="{7CD966FB-CCCE-4379-BF5F-3FCC1E619EAD}" dt="2024-09-26T14:28:14.413" v="193" actId="11529"/>
          <ac:spMkLst>
            <pc:docMk/>
            <pc:sldMk cId="893786205" sldId="270"/>
            <ac:spMk id="21" creationId="{B55754B8-5B4C-C524-B3B7-DC330E9D667F}"/>
          </ac:spMkLst>
        </pc:spChg>
        <pc:spChg chg="add del mod">
          <ac:chgData name="יחזקאל חיים אליאסי" userId="5c824c6ebe1bed92" providerId="LiveId" clId="{7CD966FB-CCCE-4379-BF5F-3FCC1E619EAD}" dt="2024-09-26T14:30:06.229" v="204" actId="11529"/>
          <ac:spMkLst>
            <pc:docMk/>
            <pc:sldMk cId="893786205" sldId="270"/>
            <ac:spMk id="24" creationId="{9DCD7D66-C47B-F803-7438-1E51AF1989C2}"/>
          </ac:spMkLst>
        </pc:spChg>
        <pc:spChg chg="add mod">
          <ac:chgData name="יחזקאל חיים אליאסי" userId="5c824c6ebe1bed92" providerId="LiveId" clId="{7CD966FB-CCCE-4379-BF5F-3FCC1E619EAD}" dt="2024-09-26T14:34:56.689" v="261" actId="164"/>
          <ac:spMkLst>
            <pc:docMk/>
            <pc:sldMk cId="893786205" sldId="270"/>
            <ac:spMk id="26" creationId="{1D3597F8-C476-9C2B-8D31-EA260630BCA6}"/>
          </ac:spMkLst>
        </pc:spChg>
        <pc:spChg chg="add mod">
          <ac:chgData name="יחזקאל חיים אליאסי" userId="5c824c6ebe1bed92" providerId="LiveId" clId="{7CD966FB-CCCE-4379-BF5F-3FCC1E619EAD}" dt="2024-09-26T14:34:56.689" v="261" actId="164"/>
          <ac:spMkLst>
            <pc:docMk/>
            <pc:sldMk cId="893786205" sldId="270"/>
            <ac:spMk id="27" creationId="{212929D7-C346-B257-537F-3A9F65AD0369}"/>
          </ac:spMkLst>
        </pc:spChg>
        <pc:grpChg chg="mod">
          <ac:chgData name="יחזקאל חיים אליאסי" userId="5c824c6ebe1bed92" providerId="LiveId" clId="{7CD966FB-CCCE-4379-BF5F-3FCC1E619EAD}" dt="2024-09-26T14:24:15.495" v="160"/>
          <ac:grpSpMkLst>
            <pc:docMk/>
            <pc:sldMk cId="893786205" sldId="270"/>
            <ac:grpSpMk id="15" creationId="{3333B296-BF05-FA86-878B-2414C34AB184}"/>
          </ac:grpSpMkLst>
        </pc:grpChg>
        <pc:grpChg chg="add mod">
          <ac:chgData name="יחזקאל חיים אליאסי" userId="5c824c6ebe1bed92" providerId="LiveId" clId="{7CD966FB-CCCE-4379-BF5F-3FCC1E619EAD}" dt="2024-09-26T14:34:56.689" v="261" actId="164"/>
          <ac:grpSpMkLst>
            <pc:docMk/>
            <pc:sldMk cId="893786205" sldId="270"/>
            <ac:grpSpMk id="28" creationId="{68046DA7-1D54-53AC-E2B4-2F37EDA82BA7}"/>
          </ac:grpSpMkLst>
        </pc:grpChg>
        <pc:picChg chg="add mod ord modCrop">
          <ac:chgData name="יחזקאל חיים אליאסי" userId="5c824c6ebe1bed92" providerId="LiveId" clId="{7CD966FB-CCCE-4379-BF5F-3FCC1E619EAD}" dt="2024-09-26T14:15:49.130" v="134" actId="732"/>
          <ac:picMkLst>
            <pc:docMk/>
            <pc:sldMk cId="893786205" sldId="270"/>
            <ac:picMk id="6" creationId="{691B6CD2-2DFD-33DD-AF70-17283A7E1651}"/>
          </ac:picMkLst>
        </pc:picChg>
        <pc:picChg chg="add mod modCrop">
          <ac:chgData name="יחזקאל חיים אליאסי" userId="5c824c6ebe1bed92" providerId="LiveId" clId="{7CD966FB-CCCE-4379-BF5F-3FCC1E619EAD}" dt="2024-09-26T14:36:56.849" v="291" actId="1036"/>
          <ac:picMkLst>
            <pc:docMk/>
            <pc:sldMk cId="893786205" sldId="270"/>
            <ac:picMk id="8" creationId="{B2B54D71-097C-8502-70A7-636337EC0E72}"/>
          </ac:picMkLst>
        </pc:picChg>
        <pc:picChg chg="add del mod modCrop">
          <ac:chgData name="יחזקאל חיים אליאסי" userId="5c824c6ebe1bed92" providerId="LiveId" clId="{7CD966FB-CCCE-4379-BF5F-3FCC1E619EAD}" dt="2024-09-26T14:22:02.139" v="151" actId="478"/>
          <ac:picMkLst>
            <pc:docMk/>
            <pc:sldMk cId="893786205" sldId="270"/>
            <ac:picMk id="10" creationId="{00E062EE-7E64-506F-C080-CAE944A8FC60}"/>
          </ac:picMkLst>
        </pc:picChg>
        <pc:inkChg chg="add del">
          <ac:chgData name="יחזקאל חיים אליאסי" userId="5c824c6ebe1bed92" providerId="LiveId" clId="{7CD966FB-CCCE-4379-BF5F-3FCC1E619EAD}" dt="2024-09-26T14:24:17.401" v="163" actId="9405"/>
          <ac:inkMkLst>
            <pc:docMk/>
            <pc:sldMk cId="893786205" sldId="270"/>
            <ac:inkMk id="11" creationId="{769D71B6-9FF3-49D3-CA53-E1C7DDDA645D}"/>
          </ac:inkMkLst>
        </pc:inkChg>
        <pc:inkChg chg="add del">
          <ac:chgData name="יחזקאל חיים אליאסי" userId="5c824c6ebe1bed92" providerId="LiveId" clId="{7CD966FB-CCCE-4379-BF5F-3FCC1E619EAD}" dt="2024-09-26T14:24:16.822" v="162" actId="9405"/>
          <ac:inkMkLst>
            <pc:docMk/>
            <pc:sldMk cId="893786205" sldId="270"/>
            <ac:inkMk id="12" creationId="{8071C590-A3CF-39CE-8D1D-1CB4D2BE42F1}"/>
          </ac:inkMkLst>
        </pc:inkChg>
        <pc:inkChg chg="add del mod">
          <ac:chgData name="יחזקאל חיים אליאסי" userId="5c824c6ebe1bed92" providerId="LiveId" clId="{7CD966FB-CCCE-4379-BF5F-3FCC1E619EAD}" dt="2024-09-26T14:24:16.245" v="161" actId="9405"/>
          <ac:inkMkLst>
            <pc:docMk/>
            <pc:sldMk cId="893786205" sldId="270"/>
            <ac:inkMk id="13" creationId="{3E4B454D-9DE6-4934-6F4D-FC2AD5F54334}"/>
          </ac:inkMkLst>
        </pc:inkChg>
        <pc:inkChg chg="add del mod">
          <ac:chgData name="יחזקאל חיים אליאסי" userId="5c824c6ebe1bed92" providerId="LiveId" clId="{7CD966FB-CCCE-4379-BF5F-3FCC1E619EAD}" dt="2024-09-26T14:24:15.495" v="160"/>
          <ac:inkMkLst>
            <pc:docMk/>
            <pc:sldMk cId="893786205" sldId="270"/>
            <ac:inkMk id="14" creationId="{CDB9714B-C777-24A0-276F-2D4AA297584F}"/>
          </ac:inkMkLst>
        </pc:inkChg>
        <pc:inkChg chg="add del mod">
          <ac:chgData name="יחזקאל חיים אליאסי" userId="5c824c6ebe1bed92" providerId="LiveId" clId="{7CD966FB-CCCE-4379-BF5F-3FCC1E619EAD}" dt="2024-09-26T14:28:16.647" v="195" actId="9405"/>
          <ac:inkMkLst>
            <pc:docMk/>
            <pc:sldMk cId="893786205" sldId="270"/>
            <ac:inkMk id="16" creationId="{CCF886E7-AE1C-9F70-D93E-B3EA1E5D0180}"/>
          </ac:inkMkLst>
        </pc:inkChg>
        <pc:inkChg chg="add del">
          <ac:chgData name="יחזקאל חיים אליאסי" userId="5c824c6ebe1bed92" providerId="LiveId" clId="{7CD966FB-CCCE-4379-BF5F-3FCC1E619EAD}" dt="2024-09-26T14:28:14.991" v="194" actId="9405"/>
          <ac:inkMkLst>
            <pc:docMk/>
            <pc:sldMk cId="893786205" sldId="270"/>
            <ac:inkMk id="17" creationId="{520680E0-48D7-0184-25A9-95503E9D0608}"/>
          </ac:inkMkLst>
        </pc:inkChg>
        <pc:inkChg chg="add del">
          <ac:chgData name="יחזקאל חיים אליאסי" userId="5c824c6ebe1bed92" providerId="LiveId" clId="{7CD966FB-CCCE-4379-BF5F-3FCC1E619EAD}" dt="2024-09-26T14:27:32.478" v="187" actId="9405"/>
          <ac:inkMkLst>
            <pc:docMk/>
            <pc:sldMk cId="893786205" sldId="270"/>
            <ac:inkMk id="18" creationId="{9FDF0FB9-023E-0846-3287-011273AD6388}"/>
          </ac:inkMkLst>
        </pc:inkChg>
        <pc:inkChg chg="add del">
          <ac:chgData name="יחזקאל חיים אליאסי" userId="5c824c6ebe1bed92" providerId="LiveId" clId="{7CD966FB-CCCE-4379-BF5F-3FCC1E619EAD}" dt="2024-09-26T14:28:44.235" v="197" actId="9405"/>
          <ac:inkMkLst>
            <pc:docMk/>
            <pc:sldMk cId="893786205" sldId="270"/>
            <ac:inkMk id="22" creationId="{C57005AF-EF4E-FD22-3542-EB31AD17E160}"/>
          </ac:inkMkLst>
        </pc:inkChg>
        <pc:inkChg chg="add del">
          <ac:chgData name="יחזקאל חיים אליאסי" userId="5c824c6ebe1bed92" providerId="LiveId" clId="{7CD966FB-CCCE-4379-BF5F-3FCC1E619EAD}" dt="2024-09-26T14:30:08.573" v="205" actId="9405"/>
          <ac:inkMkLst>
            <pc:docMk/>
            <pc:sldMk cId="893786205" sldId="270"/>
            <ac:inkMk id="23" creationId="{987ED3BD-C9D8-45B2-E399-682E9C309A8D}"/>
          </ac:inkMkLst>
        </pc:inkChg>
        <pc:inkChg chg="add">
          <ac:chgData name="יחזקאל חיים אליאסי" userId="5c824c6ebe1bed92" providerId="LiveId" clId="{7CD966FB-CCCE-4379-BF5F-3FCC1E619EAD}" dt="2024-09-26T14:30:58.081" v="206" actId="9405"/>
          <ac:inkMkLst>
            <pc:docMk/>
            <pc:sldMk cId="893786205" sldId="270"/>
            <ac:inkMk id="25" creationId="{F61ACF14-67DC-A220-737C-7EFF756D3092}"/>
          </ac:inkMkLst>
        </pc:inkChg>
      </pc:sldChg>
      <pc:sldChg chg="modSp mod">
        <pc:chgData name="יחזקאל חיים אליאסי" userId="5c824c6ebe1bed92" providerId="LiveId" clId="{7CD966FB-CCCE-4379-BF5F-3FCC1E619EAD}" dt="2024-09-26T13:52:29.623" v="1" actId="20577"/>
        <pc:sldMkLst>
          <pc:docMk/>
          <pc:sldMk cId="2430133071" sldId="271"/>
        </pc:sldMkLst>
        <pc:spChg chg="mod">
          <ac:chgData name="יחזקאל חיים אליאסי" userId="5c824c6ebe1bed92" providerId="LiveId" clId="{7CD966FB-CCCE-4379-BF5F-3FCC1E619EAD}" dt="2024-09-26T13:52:29.623" v="1" actId="20577"/>
          <ac:spMkLst>
            <pc:docMk/>
            <pc:sldMk cId="2430133071" sldId="271"/>
            <ac:spMk id="3" creationId="{92BB6054-E6A5-F497-098E-12AAE6F51F9D}"/>
          </ac:spMkLst>
        </pc:spChg>
      </pc:sldChg>
      <pc:sldChg chg="addSp delSp mod delAnim modAnim">
        <pc:chgData name="יחזקאל חיים אליאסי" userId="5c824c6ebe1bed92" providerId="LiveId" clId="{7CD966FB-CCCE-4379-BF5F-3FCC1E619EAD}" dt="2024-09-26T14:49:13.315" v="349"/>
        <pc:sldMkLst>
          <pc:docMk/>
          <pc:sldMk cId="101223234" sldId="277"/>
        </pc:sldMkLst>
        <pc:inkChg chg="add del">
          <ac:chgData name="יחזקאל חיים אליאסי" userId="5c824c6ebe1bed92" providerId="LiveId" clId="{7CD966FB-CCCE-4379-BF5F-3FCC1E619EAD}" dt="2024-09-26T14:45:50.039" v="340" actId="9405"/>
          <ac:inkMkLst>
            <pc:docMk/>
            <pc:sldMk cId="101223234" sldId="277"/>
            <ac:inkMk id="3" creationId="{10482A01-CB95-5551-1331-886A46A2F67A}"/>
          </ac:inkMkLst>
        </pc:inkChg>
        <pc:inkChg chg="del">
          <ac:chgData name="יחזקאל חיים אליאסי" userId="5c824c6ebe1bed92" providerId="LiveId" clId="{7CD966FB-CCCE-4379-BF5F-3FCC1E619EAD}" dt="2024-09-26T14:45:30.465" v="338" actId="478"/>
          <ac:inkMkLst>
            <pc:docMk/>
            <pc:sldMk cId="101223234" sldId="277"/>
            <ac:inkMk id="11" creationId="{030BD337-9F9A-AC17-8BDA-D04315909F3D}"/>
          </ac:inkMkLst>
        </pc:inkChg>
        <pc:inkChg chg="add del">
          <ac:chgData name="יחזקאל חיים אליאסי" userId="5c824c6ebe1bed92" providerId="LiveId" clId="{7CD966FB-CCCE-4379-BF5F-3FCC1E619EAD}" dt="2024-09-26T14:47:46.181" v="342" actId="9405"/>
          <ac:inkMkLst>
            <pc:docMk/>
            <pc:sldMk cId="101223234" sldId="277"/>
            <ac:inkMk id="14" creationId="{FFF6AB6C-A51C-3398-C903-995057641786}"/>
          </ac:inkMkLst>
        </pc:inkChg>
        <pc:inkChg chg="add">
          <ac:chgData name="יחזקאל חיים אליאסי" userId="5c824c6ebe1bed92" providerId="LiveId" clId="{7CD966FB-CCCE-4379-BF5F-3FCC1E619EAD}" dt="2024-09-26T14:48:24.150" v="343" actId="9405"/>
          <ac:inkMkLst>
            <pc:docMk/>
            <pc:sldMk cId="101223234" sldId="277"/>
            <ac:inkMk id="15" creationId="{6C164EFE-98A7-B74F-0878-36AF1F00704C}"/>
          </ac:inkMkLst>
        </pc:inkChg>
      </pc:sldChg>
      <pc:sldChg chg="modTransition">
        <pc:chgData name="יחזקאל חיים אליאסי" userId="5c824c6ebe1bed92" providerId="LiveId" clId="{7CD966FB-CCCE-4379-BF5F-3FCC1E619EAD}" dt="2024-09-29T05:51:10.089" v="409"/>
        <pc:sldMkLst>
          <pc:docMk/>
          <pc:sldMk cId="3332918729" sldId="281"/>
        </pc:sldMkLst>
      </pc:sldChg>
      <pc:sldChg chg="add">
        <pc:chgData name="יחזקאל חיים אליאסי" userId="5c824c6ebe1bed92" providerId="LiveId" clId="{7CD966FB-CCCE-4379-BF5F-3FCC1E619EAD}" dt="2024-09-26T13:58:33.152" v="2" actId="2890"/>
        <pc:sldMkLst>
          <pc:docMk/>
          <pc:sldMk cId="2904219507" sldId="282"/>
        </pc:sldMkLst>
      </pc:sldChg>
      <pc:sldChg chg="addSp delSp modSp add mod delAnim modAnim">
        <pc:chgData name="יחזקאל חיים אליאסי" userId="5c824c6ebe1bed92" providerId="LiveId" clId="{7CD966FB-CCCE-4379-BF5F-3FCC1E619EAD}" dt="2024-09-29T05:48:02.540" v="404" actId="478"/>
        <pc:sldMkLst>
          <pc:docMk/>
          <pc:sldMk cId="4279934912" sldId="283"/>
        </pc:sldMkLst>
        <pc:picChg chg="add del mod">
          <ac:chgData name="יחזקאל חיים אליאסי" userId="5c824c6ebe1bed92" providerId="LiveId" clId="{7CD966FB-CCCE-4379-BF5F-3FCC1E619EAD}" dt="2024-09-29T05:48:02.540" v="404" actId="478"/>
          <ac:picMkLst>
            <pc:docMk/>
            <pc:sldMk cId="4279934912" sldId="283"/>
            <ac:picMk id="6" creationId="{236A0E01-CE47-CDB3-C295-74FCE90AE669}"/>
          </ac:picMkLst>
        </pc:picChg>
      </pc:sldChg>
      <pc:sldChg chg="add">
        <pc:chgData name="יחזקאל חיים אליאסי" userId="5c824c6ebe1bed92" providerId="LiveId" clId="{7CD966FB-CCCE-4379-BF5F-3FCC1E619EAD}" dt="2024-09-26T13:58:41.885" v="4" actId="2890"/>
        <pc:sldMkLst>
          <pc:docMk/>
          <pc:sldMk cId="3429345201" sldId="284"/>
        </pc:sldMkLst>
      </pc:sldChg>
      <pc:sldChg chg="addSp modSp new mod modTransition modAnim">
        <pc:chgData name="יחזקאל חיים אליאסי" userId="5c824c6ebe1bed92" providerId="LiveId" clId="{7CD966FB-CCCE-4379-BF5F-3FCC1E619EAD}" dt="2024-09-29T05:50:45.127" v="406"/>
        <pc:sldMkLst>
          <pc:docMk/>
          <pc:sldMk cId="750832301" sldId="285"/>
        </pc:sldMkLst>
        <pc:spChg chg="add mod">
          <ac:chgData name="יחזקאל חיים אליאסי" userId="5c824c6ebe1bed92" providerId="LiveId" clId="{7CD966FB-CCCE-4379-BF5F-3FCC1E619EAD}" dt="2024-09-26T14:55:56.406" v="350" actId="403"/>
          <ac:spMkLst>
            <pc:docMk/>
            <pc:sldMk cId="750832301" sldId="285"/>
            <ac:spMk id="2" creationId="{1BEDC41C-D0FB-B810-0E8E-D49267C133B7}"/>
          </ac:spMkLst>
        </pc:spChg>
        <pc:picChg chg="add mod ord modCrop">
          <ac:chgData name="יחזקאל חיים אליאסי" userId="5c824c6ebe1bed92" providerId="LiveId" clId="{7CD966FB-CCCE-4379-BF5F-3FCC1E619EAD}" dt="2024-09-26T14:39:45.382" v="300" actId="167"/>
          <ac:picMkLst>
            <pc:docMk/>
            <pc:sldMk cId="750832301" sldId="285"/>
            <ac:picMk id="4" creationId="{7CE07607-ECDE-06BD-2CEC-0A65FC2F97D4}"/>
          </ac:picMkLst>
        </pc:picChg>
        <pc:picChg chg="add mod ord modCrop">
          <ac:chgData name="יחזקאל חיים אליאסי" userId="5c824c6ebe1bed92" providerId="LiveId" clId="{7CD966FB-CCCE-4379-BF5F-3FCC1E619EAD}" dt="2024-09-26T14:40:42.515" v="309" actId="167"/>
          <ac:picMkLst>
            <pc:docMk/>
            <pc:sldMk cId="750832301" sldId="285"/>
            <ac:picMk id="6" creationId="{27C7351D-9EBC-53F6-5190-2C93CF23B6FC}"/>
          </ac:picMkLst>
        </pc:picChg>
        <pc:picChg chg="add mod ord modCrop">
          <ac:chgData name="יחזקאל חיים אליאסי" userId="5c824c6ebe1bed92" providerId="LiveId" clId="{7CD966FB-CCCE-4379-BF5F-3FCC1E619EAD}" dt="2024-09-26T14:41:30.981" v="316" actId="167"/>
          <ac:picMkLst>
            <pc:docMk/>
            <pc:sldMk cId="750832301" sldId="285"/>
            <ac:picMk id="7" creationId="{5848E7E8-C411-B51F-1BD4-F42B583162D0}"/>
          </ac:picMkLst>
        </pc:picChg>
      </pc:sldChg>
      <pc:sldChg chg="modTransition">
        <pc:chgData name="יחזקאל חיים אליאסי" userId="5c824c6ebe1bed92" providerId="LiveId" clId="{7CD966FB-CCCE-4379-BF5F-3FCC1E619EAD}" dt="2024-09-29T05:50:47.809" v="407"/>
        <pc:sldMkLst>
          <pc:docMk/>
          <pc:sldMk cId="1212818644" sldId="286"/>
        </pc:sldMkLst>
      </pc:sldChg>
      <pc:sldChg chg="addSp modSp mod modTransition setBg modAnim">
        <pc:chgData name="יחזקאל חיים אליאסי" userId="5c824c6ebe1bed92" providerId="LiveId" clId="{7CD966FB-CCCE-4379-BF5F-3FCC1E619EAD}" dt="2024-09-29T05:50:54.511" v="408"/>
        <pc:sldMkLst>
          <pc:docMk/>
          <pc:sldMk cId="314487545" sldId="288"/>
        </pc:sldMkLst>
        <pc:spChg chg="mod ord">
          <ac:chgData name="יחזקאל חיים אליאסי" userId="5c824c6ebe1bed92" providerId="LiveId" clId="{7CD966FB-CCCE-4379-BF5F-3FCC1E619EAD}" dt="2024-09-29T05:30:55.738" v="361" actId="166"/>
          <ac:spMkLst>
            <pc:docMk/>
            <pc:sldMk cId="314487545" sldId="288"/>
            <ac:spMk id="2" creationId="{0499BFCB-9DAE-4327-9066-EBAA54905F41}"/>
          </ac:spMkLst>
        </pc:spChg>
        <pc:spChg chg="mod">
          <ac:chgData name="יחזקאל חיים אליאסי" userId="5c824c6ebe1bed92" providerId="LiveId" clId="{7CD966FB-CCCE-4379-BF5F-3FCC1E619EAD}" dt="2024-09-29T05:30:13.490" v="358" actId="14100"/>
          <ac:spMkLst>
            <pc:docMk/>
            <pc:sldMk cId="314487545" sldId="288"/>
            <ac:spMk id="3" creationId="{57FD75EA-8F81-A175-8372-AD0B1C0196B4}"/>
          </ac:spMkLst>
        </pc:spChg>
        <pc:spChg chg="add">
          <ac:chgData name="יחזקאל חיים אליאסי" userId="5c824c6ebe1bed92" providerId="LiveId" clId="{7CD966FB-CCCE-4379-BF5F-3FCC1E619EAD}" dt="2024-09-29T05:29:48.628" v="354" actId="26606"/>
          <ac:spMkLst>
            <pc:docMk/>
            <pc:sldMk cId="314487545" sldId="288"/>
            <ac:spMk id="18" creationId="{575E71FA-50BD-43F8-8C98-04339283A93D}"/>
          </ac:spMkLst>
        </pc:spChg>
        <pc:spChg chg="add">
          <ac:chgData name="יחזקאל חיים אליאסי" userId="5c824c6ebe1bed92" providerId="LiveId" clId="{7CD966FB-CCCE-4379-BF5F-3FCC1E619EAD}" dt="2024-09-29T05:29:48.628" v="354" actId="26606"/>
          <ac:spMkLst>
            <pc:docMk/>
            <pc:sldMk cId="314487545" sldId="288"/>
            <ac:spMk id="26" creationId="{E89B1776-F953-4C0F-8E85-E9C66B1EF003}"/>
          </ac:spMkLst>
        </pc:spChg>
        <pc:grpChg chg="add">
          <ac:chgData name="יחזקאל חיים אליאסי" userId="5c824c6ebe1bed92" providerId="LiveId" clId="{7CD966FB-CCCE-4379-BF5F-3FCC1E619EAD}" dt="2024-09-29T05:29:48.628" v="354" actId="26606"/>
          <ac:grpSpMkLst>
            <pc:docMk/>
            <pc:sldMk cId="314487545" sldId="288"/>
            <ac:grpSpMk id="10" creationId="{749C117F-F390-437B-ADB0-57E87EFF34F5}"/>
          </ac:grpSpMkLst>
        </pc:grpChg>
        <pc:grpChg chg="add">
          <ac:chgData name="יחזקאל חיים אליאסי" userId="5c824c6ebe1bed92" providerId="LiveId" clId="{7CD966FB-CCCE-4379-BF5F-3FCC1E619EAD}" dt="2024-09-29T05:29:48.628" v="354" actId="26606"/>
          <ac:grpSpMkLst>
            <pc:docMk/>
            <pc:sldMk cId="314487545" sldId="288"/>
            <ac:grpSpMk id="20" creationId="{CF1AA7F6-A589-4BC8-BC72-2CA6DC908398}"/>
          </ac:grpSpMkLst>
        </pc:grpChg>
        <pc:picChg chg="add mod">
          <ac:chgData name="יחזקאל חיים אליאסי" userId="5c824c6ebe1bed92" providerId="LiveId" clId="{7CD966FB-CCCE-4379-BF5F-3FCC1E619EAD}" dt="2024-09-29T05:29:48.628" v="354" actId="26606"/>
          <ac:picMkLst>
            <pc:docMk/>
            <pc:sldMk cId="314487545" sldId="288"/>
            <ac:picMk id="5" creationId="{9FD1013A-3C55-A941-431F-8AE9315AF77D}"/>
          </ac:picMkLst>
        </pc:picChg>
        <pc:cxnChg chg="add">
          <ac:chgData name="יחזקאל חיים אליאסי" userId="5c824c6ebe1bed92" providerId="LiveId" clId="{7CD966FB-CCCE-4379-BF5F-3FCC1E619EAD}" dt="2024-09-29T05:29:48.628" v="354" actId="26606"/>
          <ac:cxnSpMkLst>
            <pc:docMk/>
            <pc:sldMk cId="314487545" sldId="288"/>
            <ac:cxnSpMk id="16" creationId="{20742BC3-654B-4E41-9A6A-73A42E477639}"/>
          </ac:cxnSpMkLst>
        </pc:cxnChg>
        <pc:cxnChg chg="add">
          <ac:chgData name="יחזקאל חיים אליאסי" userId="5c824c6ebe1bed92" providerId="LiveId" clId="{7CD966FB-CCCE-4379-BF5F-3FCC1E619EAD}" dt="2024-09-29T05:29:48.628" v="354" actId="26606"/>
          <ac:cxnSpMkLst>
            <pc:docMk/>
            <pc:sldMk cId="314487545" sldId="288"/>
            <ac:cxnSpMk id="28" creationId="{997356D0-D934-42B9-8291-DF34A3AC0CFE}"/>
          </ac:cxnSpMkLst>
        </pc:cxnChg>
      </pc:sldChg>
      <pc:sldChg chg="addSp delSp modSp mod modTransition">
        <pc:chgData name="יחזקאל חיים אליאסי" userId="5c824c6ebe1bed92" providerId="LiveId" clId="{7CD966FB-CCCE-4379-BF5F-3FCC1E619EAD}" dt="2024-09-29T05:59:58.465" v="443" actId="20577"/>
        <pc:sldMkLst>
          <pc:docMk/>
          <pc:sldMk cId="4017477082" sldId="289"/>
        </pc:sldMkLst>
        <pc:spChg chg="del mod ord">
          <ac:chgData name="יחזקאל חיים אליאסי" userId="5c824c6ebe1bed92" providerId="LiveId" clId="{7CD966FB-CCCE-4379-BF5F-3FCC1E619EAD}" dt="2024-09-29T05:58:58.989" v="424" actId="478"/>
          <ac:spMkLst>
            <pc:docMk/>
            <pc:sldMk cId="4017477082" sldId="289"/>
            <ac:spMk id="2" creationId="{3C613597-0627-2063-62A9-E77E84749EDA}"/>
          </ac:spMkLst>
        </pc:spChg>
        <pc:spChg chg="add mod">
          <ac:chgData name="יחזקאל חיים אליאסי" userId="5c824c6ebe1bed92" providerId="LiveId" clId="{7CD966FB-CCCE-4379-BF5F-3FCC1E619EAD}" dt="2024-09-29T05:59:58.465" v="443" actId="20577"/>
          <ac:spMkLst>
            <pc:docMk/>
            <pc:sldMk cId="4017477082" sldId="289"/>
            <ac:spMk id="5" creationId="{37F27CEF-59E5-446B-DFB4-79FD8BF55E9B}"/>
          </ac:spMkLst>
        </pc:spChg>
        <pc:picChg chg="add mod modCrop">
          <ac:chgData name="יחזקאל חיים אליאסי" userId="5c824c6ebe1bed92" providerId="LiveId" clId="{7CD966FB-CCCE-4379-BF5F-3FCC1E619EAD}" dt="2024-09-29T05:59:12.428" v="428" actId="1076"/>
          <ac:picMkLst>
            <pc:docMk/>
            <pc:sldMk cId="4017477082" sldId="289"/>
            <ac:picMk id="4" creationId="{AC178DE1-0256-EDAA-E419-9D9B67F40919}"/>
          </ac:picMkLst>
        </pc:picChg>
        <pc:picChg chg="add del mod">
          <ac:chgData name="יחזקאל חיים אליאסי" userId="5c824c6ebe1bed92" providerId="LiveId" clId="{7CD966FB-CCCE-4379-BF5F-3FCC1E619EAD}" dt="2024-09-29T05:59:33.752" v="432" actId="21"/>
          <ac:picMkLst>
            <pc:docMk/>
            <pc:sldMk cId="4017477082" sldId="289"/>
            <ac:picMk id="7" creationId="{79E111BC-1FE1-D5B7-F673-40D16BCD041A}"/>
          </ac:picMkLst>
        </pc:picChg>
      </pc:sldChg>
      <pc:sldChg chg="addSp delSp modSp new mod modTransition setBg setClrOvrMap">
        <pc:chgData name="יחזקאל חיים אליאסי" userId="5c824c6ebe1bed92" providerId="LiveId" clId="{7CD966FB-CCCE-4379-BF5F-3FCC1E619EAD}" dt="2024-09-29T05:48:26.775" v="405"/>
        <pc:sldMkLst>
          <pc:docMk/>
          <pc:sldMk cId="54487807" sldId="290"/>
        </pc:sldMkLst>
        <pc:spChg chg="del">
          <ac:chgData name="יחזקאל חיים אליאסי" userId="5c824c6ebe1bed92" providerId="LiveId" clId="{7CD966FB-CCCE-4379-BF5F-3FCC1E619EAD}" dt="2024-09-29T05:46:58.145" v="393" actId="478"/>
          <ac:spMkLst>
            <pc:docMk/>
            <pc:sldMk cId="54487807" sldId="290"/>
            <ac:spMk id="2" creationId="{81B47CB8-572D-334D-D450-8D2C8BE41E61}"/>
          </ac:spMkLst>
        </pc:spChg>
        <pc:spChg chg="del">
          <ac:chgData name="יחזקאל חיים אליאסי" userId="5c824c6ebe1bed92" providerId="LiveId" clId="{7CD966FB-CCCE-4379-BF5F-3FCC1E619EAD}" dt="2024-09-29T05:47:03.859" v="394" actId="931"/>
          <ac:spMkLst>
            <pc:docMk/>
            <pc:sldMk cId="54487807" sldId="290"/>
            <ac:spMk id="3" creationId="{14A72A66-FAD2-FB1C-E1AB-4743A6585BAA}"/>
          </ac:spMkLst>
        </pc:spChg>
        <pc:spChg chg="add del">
          <ac:chgData name="יחזקאל חיים אליאסי" userId="5c824c6ebe1bed92" providerId="LiveId" clId="{7CD966FB-CCCE-4379-BF5F-3FCC1E619EAD}" dt="2024-09-29T05:47:26.969" v="398" actId="478"/>
          <ac:spMkLst>
            <pc:docMk/>
            <pc:sldMk cId="54487807" sldId="290"/>
            <ac:spMk id="9" creationId="{D10BA818-F818-0C6E-1F90-735D38EC7184}"/>
          </ac:spMkLst>
        </pc:spChg>
        <pc:spChg chg="add del">
          <ac:chgData name="יחזקאל חיים אליאסי" userId="5c824c6ebe1bed92" providerId="LiveId" clId="{7CD966FB-CCCE-4379-BF5F-3FCC1E619EAD}" dt="2024-09-29T05:47:52.656" v="403" actId="26606"/>
          <ac:spMkLst>
            <pc:docMk/>
            <pc:sldMk cId="54487807" sldId="290"/>
            <ac:spMk id="12" creationId="{0B78BE18-6882-4FAA-BC8C-CA216E963816}"/>
          </ac:spMkLst>
        </pc:spChg>
        <pc:spChg chg="add del">
          <ac:chgData name="יחזקאל חיים אליאסי" userId="5c824c6ebe1bed92" providerId="LiveId" clId="{7CD966FB-CCCE-4379-BF5F-3FCC1E619EAD}" dt="2024-09-29T05:47:52.656" v="403" actId="26606"/>
          <ac:spMkLst>
            <pc:docMk/>
            <pc:sldMk cId="54487807" sldId="290"/>
            <ac:spMk id="14" creationId="{1A34F12D-8C0F-46CA-9F4A-D56193C37E3A}"/>
          </ac:spMkLst>
        </pc:spChg>
        <pc:spChg chg="add del">
          <ac:chgData name="יחזקאל חיים אליאסי" userId="5c824c6ebe1bed92" providerId="LiveId" clId="{7CD966FB-CCCE-4379-BF5F-3FCC1E619EAD}" dt="2024-09-29T05:47:52.656" v="403" actId="26606"/>
          <ac:spMkLst>
            <pc:docMk/>
            <pc:sldMk cId="54487807" sldId="290"/>
            <ac:spMk id="16" creationId="{F3838012-22B6-4303-8F29-04E1419B3A57}"/>
          </ac:spMkLst>
        </pc:spChg>
        <pc:spChg chg="add">
          <ac:chgData name="יחזקאל חיים אליאסי" userId="5c824c6ebe1bed92" providerId="LiveId" clId="{7CD966FB-CCCE-4379-BF5F-3FCC1E619EAD}" dt="2024-09-29T05:47:52.656" v="403" actId="26606"/>
          <ac:spMkLst>
            <pc:docMk/>
            <pc:sldMk cId="54487807" sldId="290"/>
            <ac:spMk id="35" creationId="{544958B8-57B6-4B37-8A18-D54A32EC2D37}"/>
          </ac:spMkLst>
        </pc:spChg>
        <pc:spChg chg="add">
          <ac:chgData name="יחזקאל חיים אליאסי" userId="5c824c6ebe1bed92" providerId="LiveId" clId="{7CD966FB-CCCE-4379-BF5F-3FCC1E619EAD}" dt="2024-09-29T05:47:52.656" v="403" actId="26606"/>
          <ac:spMkLst>
            <pc:docMk/>
            <pc:sldMk cId="54487807" sldId="290"/>
            <ac:spMk id="37" creationId="{B7E4A740-3A69-42A5-8AC0-3905D518F419}"/>
          </ac:spMkLst>
        </pc:spChg>
        <pc:grpChg chg="add del">
          <ac:chgData name="יחזקאל חיים אליאסי" userId="5c824c6ebe1bed92" providerId="LiveId" clId="{7CD966FB-CCCE-4379-BF5F-3FCC1E619EAD}" dt="2024-09-29T05:47:52.656" v="403" actId="26606"/>
          <ac:grpSpMkLst>
            <pc:docMk/>
            <pc:sldMk cId="54487807" sldId="290"/>
            <ac:grpSpMk id="20" creationId="{F03F5A17-2CE9-4ADD-9FAF-C1A0BB39CD0A}"/>
          </ac:grpSpMkLst>
        </pc:grpChg>
        <pc:grpChg chg="add">
          <ac:chgData name="יחזקאל חיים אליאסי" userId="5c824c6ebe1bed92" providerId="LiveId" clId="{7CD966FB-CCCE-4379-BF5F-3FCC1E619EAD}" dt="2024-09-29T05:47:52.656" v="403" actId="26606"/>
          <ac:grpSpMkLst>
            <pc:docMk/>
            <pc:sldMk cId="54487807" sldId="290"/>
            <ac:grpSpMk id="29" creationId="{5066F8AE-A5C7-4B3E-B1DA-D0B624059BED}"/>
          </ac:grpSpMkLst>
        </pc:grpChg>
        <pc:grpChg chg="add">
          <ac:chgData name="יחזקאל חיים אליאסי" userId="5c824c6ebe1bed92" providerId="LiveId" clId="{7CD966FB-CCCE-4379-BF5F-3FCC1E619EAD}" dt="2024-09-29T05:47:52.656" v="403" actId="26606"/>
          <ac:grpSpMkLst>
            <pc:docMk/>
            <pc:sldMk cId="54487807" sldId="290"/>
            <ac:grpSpMk id="39" creationId="{8283C010-53D7-404B-9300-DB1BAE1EAE91}"/>
          </ac:grpSpMkLst>
        </pc:grpChg>
        <pc:picChg chg="add mod ord">
          <ac:chgData name="יחזקאל חיים אליאסי" userId="5c824c6ebe1bed92" providerId="LiveId" clId="{7CD966FB-CCCE-4379-BF5F-3FCC1E619EAD}" dt="2024-09-29T05:47:52.656" v="403" actId="26606"/>
          <ac:picMkLst>
            <pc:docMk/>
            <pc:sldMk cId="54487807" sldId="290"/>
            <ac:picMk id="5" creationId="{F25B9ED6-1640-ABB5-55A0-6D22AFE1F9A3}"/>
          </ac:picMkLst>
        </pc:picChg>
        <pc:cxnChg chg="add del">
          <ac:chgData name="יחזקאל חיים אליאסי" userId="5c824c6ebe1bed92" providerId="LiveId" clId="{7CD966FB-CCCE-4379-BF5F-3FCC1E619EAD}" dt="2024-09-29T05:47:52.656" v="403" actId="26606"/>
          <ac:cxnSpMkLst>
            <pc:docMk/>
            <pc:sldMk cId="54487807" sldId="290"/>
            <ac:cxnSpMk id="18" creationId="{AB061FF5-9F81-427C-8DA5-3989395517FB}"/>
          </ac:cxnSpMkLst>
        </pc:cxn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9-26T14:30:58.066"/>
    </inkml:context>
    <inkml:brush xml:id="br0">
      <inkml:brushProperty name="width" value="0.35" units="cm"/>
      <inkml:brushProperty name="height" value="0.35" units="cm"/>
      <inkml:brushProperty name="color" value="#FF4E00"/>
      <inkml:brushProperty name="inkEffects" value="rainbow"/>
      <inkml:brushProperty name="anchorX" value="10616.30078"/>
      <inkml:brushProperty name="anchorY" value="-21040.25195"/>
      <inkml:brushProperty name="scaleFactor" value="0.5"/>
    </inkml:brush>
  </inkml:definitions>
  <inkml:trace contextRef="#ctx0" brushRef="#br0">12369 6525 24575,'0'0'0,"0"5"0,0 7 0,0 6 0,0 4 0,0 3 0,0 9 0,0 0 0,0 1 0,0 0 0,0-3 0,0-1 0,0-1 0,0-1 0,0 0 0,0-1 0,0 0 0,0 16 0,0 7 0,0 12 0,0 2 0,0 7 0,5-7 0,7-2 0,0-4 0,-1-7 0,-3-1 0,-2-7 0,-3 1 0,-1-4 0,-2-3 0,0-4 0,0-2 0,-1-3 0,1 0 0,0-1 0,-6-1 0,-1 1 0,-4 5 0,-5 17 0,0 7 0,-2 4 0,3-3 0,3-7 0,4-1 0,3 0 0,-4 0 0,3-3 0,0-5 0,-4 1 0,2 2 0,1 3 0,1 3 0,3-3 0,1-5 0,-10 2 0,-1 1 0,2-3 0,-4-3 0,3 2 0,2-3 0,3 3 0,-3 3 0,2-2 0,2-2 0,1-4 0,2-4 0,1-1 0,1 3 0,1-1 0,1-1 0,5 5 0,5-1 0,7 4 0,-2-1 0,-1-2 0,1 2 0,-3 4 0,2-7 0,-3 3 0,3-9 0,-2-2 0,-4-3 0,4 0 0,-3 6 0,-2 0 0,3 6 0,-2 0 0,-2-1 0,-1-2 0,-3-2 0,-1-2 0,-2-2 0,0 6 0,0-1 0,0-1 0,-1 0 0,7-8 0,-1 0 0,1-2 0,-1 1 0,-2 6 0,0 2 0,-2 1 0,-1-1 0,0-1 0,0 0 0,0 4 0,-6 10 0,0 7 0,0 10 0,1-4 0,1-4 0,2-8 0,1 0 0,0 0 0,1 8 0,0 3 0,1 1 0,-1 1 0,0 1 0,0-2 0,0 0 0,1 0 0,-1-1 0,0-1 0,0-5 0,0-6 0,-6-6 0,-5 7 0,-1 2 0,-4-2 0,2 2 0,2 3 0,4 1 0,3-4 0,2-4 0,2-5 0,-5 1 0,-4 2 0,-1-1 0,1-2 0,-4-9 0,3 2 0,-3 5 0,2 5 0,2-1 0,3-2 0,3 4 0,2 2 0,-4 4 0,0 3 0,0-3 0,-4 0 0,2 2 0,0 1 0,3-4 0,1-4 0,-4 0 0,-4 1 0,0-2 0,-4-9 0,-4-9 0,-2-3 0,-15-2 0,-7 1 0,-7 1 0,-10 2 0,3-4 0,0-4 0,5 0 0,8-4 0,0 3 0,5-4 0,3-2 0,4-3 0,2-2 0,-4-3 0,1 0 0,-5-7 0,1-6 0,1-5 0,2 0 0,3-3 0,1-8 0,2-2 0,6-1 0,1-1 0,0 0 0,-7-4 0,-1-5 0,-2-6 0,-5 8 0,0 2 0,1 5 0,2 7 0,1 2 0,3 7 0,0 0 0,1 3 0,1 4 0,6-2 0,0 2 0,0 2 0,-1 2 0,-8 2 0,0 1 0,-2 1 0,1 1 0,-6 1 0,-4-7 0,-5-4 0,-4-7 0,42 10 0,0 1 0,-1 0 0,-10-8 0,-24-18 0,-2-1 0,0 0 0,-4 2 0,-7-11 0,-8 1 0,-2 1 0,6 8 0,8 2 0,13 4 0,7 0 0,6 6 0,2 6 0,7-1 0,-1 3 0,-1-1 0,-2 2 0,-1 3 0,-8 2 0,-2 2 0,0-3 0,0 0 0,1 2 0,1 0 0,-4 2 0,-6 1 0,1 1 0,1 1 0,3 0 0,-3 1 0,-10-1 0,-9 0 0,-10 0 0,3 0 0,7 0 0,9 1 0,7-1 0,6 0 0,-1 0 0,-3 0 0,-4 0 0,1-1 0,2 1 0,4 0 0,9-5 0,2-1 0,2 1 0,-16 0 0,-13 2 0,-7 1 0,2 1 0,5 0 0,7 1 0,6 0 0,-6 6 0,-7 0 0,1 0 0,3-2 0,0 0 0,0-2 0,-2-1 0,-2 0 0,4-1 0,17-1 0,10 7 0,21-4 0,0-2 0,0 1 0,0 0 0,0 0 0,0-1 0,1 1 0,-1 0 0,0 0 0,1 0 0,-1 0 0,1 0 0,-1 0 0,1 0 0,-1 0 0,1 2 0,-5 25 0,10 11 0,3 3 0,6 0 0,5-9 0,-2 3 0,-3-3 0,-3-1 0,1-7 0,-3 5 0,-2-1 0,-2 0 0,-2 0 0,-2 6 0,0 0 0,-1 0 0,-1 4 0,-5 4 0,-5-6 0,-1-4 0,9-29 0,0-1 0,1 1 0,-1-1 0,0 0 0,-5 6 0,-18 8 0,-2-6 0,-8-6 0,-6-3 0,-6-2 0,-4-2 0,3 1 0,4-1 0,5 1 0,-1 1 0,-14-1 0,-4-5 0,-3 1 0,5-1 0,7 2 0,-4-5 0,-1 1 0,0 1 0,-2 1 0,12-3 0,5 2 0,6 0 0,4-3 0,2 0 0,2 3 0,-1 1 0,0-3 0,1 1 0,-2 1 0,1 2 0,-1 2 0,-1 1 0,-5 1 0,0 1 0,-6-6 0,2-5 0,0 0 0,3 1 0,8-4 0,2 3 0,1-4 0,-5-2 0,-2-5 0,5-2 0,1 4 0,0-2 0,-6-1 0,-1 4 0,0 0 0,0-2 0,1-1 0,-5-3 0,-5 5 0,0-2 0,-3 0 0,2 4 0,2-1 0,4 4 0,3-2 0,2 3 0,2-1 0,6-3 0,1-3 0,0 2 0,-1 5 0,-1 4 0,4-2 0,-1 3 0,-1 2 0,-1 3 0,-2 1 0,-1 2 0,-2 0 0,1 1 0,-2 1 0,1-1 0,-1 1 0,1-1 0,-1 0 0,1 0 0,-12 6 0,0-1 0,-5 1 0,1-1 0,9 4 0,3-1 0,4-1 0,1-2 0,1-1 0,-6-2 0,0 4 0,-6 1 0,0 4 0,1 5 0,7 4 0,-2 9 0,-11 4 0,-10-5 0,-23 0 0,-15-2 0,-11-5 0,-9 0 0,-3 0 0,3 2 0,11-4 0,7 1 0,11-5 0,9 2 0,12-3 0,12-4 0,10-4 0,0 4 0,4-2 0,-4-2 0,2-1 0,-3-2 0,-11-2 0,-9 0 0,-3-1 0,3 0 0,8-1 0,7 1 0,0 5 0,12 6 0,3 1 0,-9 9 0,-4-1 0,0 3 0,8 1 0,3-3 0,2-6 0,3 1 0,-5-4 0,5 3 0,0-4 0,-5 4 0,-5 2 0,-1 4 0,0-3 0,-3-3 0,2-5 0,1 2 0,-2-3 0,2-2 0,2-2 0,-9 9 0,1-1 0,-3 4 0,-8 4 0,-9-3 0,-2-3 0,0-5 0,7 2 0,8-2 0,8-3 0,6-2 0,-6 3 0,-3 5 0,1-1 0,3 3 0,4-1 0,9 2 0,-3 3 0,-4 3 0,1-3 0,0 8 0,7 0 0,2-3 0,-10-5 0,-6-7 0,-12-4 0,-4 2 0,-4-3 0,6 4 0,6-1 0,7-2 0,6-2 0,5 4 0,-3-2 0,1-2 0,1-1 0,1-2 0,2-1 0,6-7 0,6-6 0,7-7 0,5-4 0,3-4 0,3-2 0,1-1 0,0 0 0,0-1 0,0 1 0,0 0 0,-1 1 0,1-1 0,-1 1 0,0 0 0,0-6 0,0 0 0,0 0 0,5 6 0,1-3 0,0 1 0,-1-1 0,4-4 0,5-1 0,-1-4 0,3-5 0,4-4 0,3-15 0,2-2 0,-4 3 0,-4 8 0,0-3 0,1 1 0,8-11 0,3-1 0,-4 6 0,1-3 0,-6 8 0,6 2 0,0-4 0,2 6 0,-5 5 0,1 7 0,-1 0 0,-4-2 0,-5 3 0,1 2 0,1 4 0,4-3 0,-4 2 0,3 1 0,2-10 0,-3-3 0,1-16 0,-4-9 0,2-18 0,-3-17 0,-4-2 0,2 2 0,-2 4 0,-2 11 0,3 6 0,-2 9 0,-2-3 0,-2 0 0,4 4 0,-1-1 0,-2-1 0,5 5 0,-2 4 0,4 4 0,4 5 0,-1 7 0,2 14 0,-3 7 0,2 5 0,2-8 0,-2-1 0,1 1 0,2 1 0,-3 2 0,2-10 0,-3 1 0,-5-4 0,2-9 0,-3 3 0,-2 4 0,3-13 0,-2 0 0,-2 4 0,4-10 0,-2 0 0,4 1 0,-2 1 0,4 14 0,-2 3 0,8-10 0,3-7 0,4-13 0,1-18 0,6-15 0,6-13 0,6 2 0,-1-6 0,-3 8 0,-10 8 0,2 9 0,-3 2 0,-1 11 0,-1 15 0,-7-2 0,0-4 0,5-25 0,1-4 0,2-11 0,5-7 0,11-7 0,6 2 0,4 4 0,-4-19 0,7-7 0,-6-14 0,-6-5 0,-6 3 0,-5 5 0,1-9 0,9-5 0,-2-13 0,-1 6 0,-4 15 0,-10 26 0,-3 12 0,4 5 0,-7 8 0,0 9 0,-5-3 0,-6 2 0,2-6 0,-5 1 0,-2-1 0,-3 12 0,-2 8 0,4 7 0,4-7 0,6-3 0,5-10 0,8-8 0,-2 13 0,-5 1 0,-1 7 0,0-5 0,-5 2 0,2 4 0,-4-7 0,-4 2 0,-4 9 0,-3 5 0,3 8 0,5 9 0,4-11 0,0-1 0,2-2 0,-2-2 0,2-4 0,-4-1 0,2 1 0,-3 7 0,-3 2 0,3 7 0,-3 12 0,-3 11 0,-1 10 0,-3-4 0,5 4 0,-2 4 0,5 3 0,-1 3 0,5 8 0,3 8 0,9 6 0,3 5 0,2 4 0,6 2 0,0 1 0,5 6 0,-3 6 0,-1 0 0,-3 4 0,-3-3 0,-8 3 0,-1 3 0,-2 2 0,1-2 0,1 0 0,-4 2 0,1-4 0,-5 1 0,7-3 0,2 1 0,-3 1 0,0 4 0,2 2 0,-5 2 0,1 1 0,1-5 0,-4 1 0,-3 0 0,0 1 0,3 1 0,2 1 0,-2 1 0,2-4 0,2 5 0,3 0 0,6 2 0,9 0 0,0 5 0,5 0 0,-1 0 0,-9-2 0,-3-6 0,-3-8 0,-7 4 0,-1 1 0,0 2 0,-3 1 0,6 6 0,2 2 0,3 5 0,-4 4 0,-1 6 0,1 2 0,-5 9 0,-5-4 0,1-6 0,1-6 0,4-6 0,3-11 0,7-3 0,3 3 0,0 0 0,-5 2 0,-7 0 0,-2-1 0,1 0 0,1-5 0,2 4 0,1 1 0,3 0 0,0 0 0,-5 1 0,1-1 0,0-6 0,1 0 0,1 0 0,1 0 0,-4 2 0,0 1 0,-5 1 0,-5 0 0,-5 1 0,3 6 0,4 6 0,-2 6 0,14 4 0,-1 4 0,3 2 0,-6 12 0,1 2 0,-5-1 0,0-8 0,-4-8 0,1-9 0,-2-7 0,2 1 0,3-9 0,3-2 0,2-7 0,3-6 0,-4 0 0,0 1 0,7 4 0,12-3 0,19 3 0,6-4 0,-3-4 0,11 3 0,-7-3 0,-9 2 0,-2 4 0,-9 3 0,-1 4 0,-4-4 0,-5 1 0,-3 8 0,-9 1 0,-7 7 0,-2 0 0,-4 5 0,1-6 0,-2-4 0,2-2 0,-1-1 0,2-2 0,-2 1 0,-2-1 0,3-5 0,2-6 0,-1 0 0,3-4 0,-3 2 0,3-3 0,2-2 0,3 3 0,2-3 0,2 4 0,2-2 0,5 4 0,2 3 0,0-2 0,-2-3 0,5-4 0,-2 2 0,0-2 0,-3-2 0,-1 3 0,4-1 0,4 3 0,6-1 0,-7 4 0,-3-2 0,-3 2 0,2 4 0,-1 2 0,0-2 0,3 2 0,0-5 0,4-3 0,4 0 0,4 3 0,9 4 0,-3-3 0,1 2 0,5 2 0,-10 2 0,-1-4 0,-1 2 0,-4-5 0,-5 2 0,2 1 0,-4 3 0,4 2 0,2 2 0,-1 1 0,3 1 0,-4 1 0,-2-6 0,-4 0 0,-3-6 0,-3 1 0,-1 1 0,-1 2 0,0 3 0,-6 1 0,-1 2 0,2-4 0,0-1 0,-4 7 0,-5 0 0,1 2 0,-3 1 0,-3-2 0,2 0 0,-3 0 0,-1-2 0,-2 6 0,-2 0 0,-1 1 0,-2-3 0,0 0 0,6-2 0,-1 5 0,7 6 0,4-2 0,-2 0 0,-1-3 0,2-8 0,3-2 0,-3-2 0,2 5 0,-2 2 0,-4 0 0,8 0 0,2-6 0,10-7 0,3 0 0,0-5 0,-5 1 0,-3-2 0,6 2 0,4-3 0,2-2 0,-1-2 0,-2 2 0,-2-1 0,-2 4 0,-1-1 0,5-2 0,4-2 0,1-3 0,-2 4 0,-2-2 0,3 6 0,4-2 0,-1-1 0,-3-3 0,-3 4 0,3-1 0,-2 3 0,-2-1 0,-1 3 0,2 4 0,0 4 0,-1-4 0,9-3 0,10 1 0,5 8 0,3 3 0,0 2 0,-1-5 0,-7 1 0,-6-7 0,-2 2 0,1 0 0,-4 1 0,-10 3 0,-3-3 0,3 0 0,4-5 0,0 2 0,4 1 0,5-3 0,4 7 0,9 3 0,2 2 0,-5-4 0,0 0 0,-1 0 0,-6 1 0,-6-5 0,-5-5 0,-10 1 0,3 1 0,3-3 0,0-3 0,0 3 0,5-4 0,-1-1 0,-2 2 0,-2-2 0,-1 4 0,-3-2 0,-1-2 0,0-3 0,-2-1 0,7 3 0,-1-2 0,7 0 0,4 10 0,-1-1 0,-2-2 0,2-3 0,-3-3 0,-2 3 0,2-2 0,9-1 0,-1-2 0,-3-2 0,-4-8 0,-33 3 0,0-1 0,-1 1 0,12-7 0,20-14 0,-2-11 0,-4-8 0,-1-1 0,-9 1 0,0 9 0,0-8 0,-1 2 0,3 2 0,-5-4 0,-5 2 0,-5 3 0,-4-9 0,-3 1 0,-2 2 0,-1 4 0,-1 2 0,0-13 0,0 2 0,0 1 0,1 3 0,0 5 0,0-13 0,0-9 0,0-4 0,0 5 0,0 5 0,-6 3 0,0 1 0,0-7 0,1-1 0,2-1 0,1 0 0,0-6 0,2 1 0,0-5 0,0-10 0,0 1 0,0 3 0,1-6 0,4-8 0,2-2 0,4 5 0,0 6 0,4 8 0,-2 12 0,-3 5 0,3 14 0,3 7 0,4 5 0,8-3 0,9 7 0,8 0 0,-1 0 0,-1 6 0,-3-1 0,1-1 0,-3-1 0,4-3 0,-2 5 0,-3-1 0,-3 4 0,-2-6 0,-1 3 0,-8-1 0,5-8 0,0-1 0,1-2 0,0-5 0,-6-6 0,-6 1 0,0 8 0,-4-3 0,7-3 0,-3 1 0,-3 2 0,3 8 0,1 3 0,3 6 0,3 7 0,2 0 0,-4-2 0,6 2 0,0 3 0,7 2 0,1 4 0,0 2 0,-2 1 0,-1 1 0,-2 0 0,4 1 0,0-6 0,4-6 0,0-6 0,-2-4 0,-33 16 0,2 0 0,-1 0 0,0 0 0,4-6 0,18-17 0,-8-1 0,0-5 0,0 0 0,-3 0 0,7-10 0,2-4 0,2 0 0,8-2 0,0 3 0,0 11 0,0 5 0,-9 3 0,0 2 0,-3 0 0,7-5 0,1 5 0,1-1 0,-1 1 0,0 5 0,-6 0 0,3 5 0,1-1 0,1 4 0,5-3 0,0 4 0,-5-3 0,3 3 0,5 3 0,-1-9 0,11 2 0,15-3 0,10-3 0,7-2 0,11-2 0,8 5 0,0-2 0,-6-5 0,2-2 0,-14 5 0,-14 5 0,-13 1 0,-6 5 0,-1 4 0,5-1 0,8-10 0,3 3 0,-5 2 0,-6 3 0,-3 5 0,6 3 0,1 3 0,7 1 0,2 2 0,-7-1 0,-2 6 0,-6 7 0,-1 4 0,-1 11 0,-3 9 0,-5 8 0,2 0 0,-9-1 0,-2-10 0,-9-4 0,-7-3 0,-6-1 0,2-6 0,1-6 0,5 1 0,4-4 0,3-4 0,2-2 0,8 3 0,6-1 0,0-1 0,5-1 0,-2-2 0,3-1 0,-3-2 0,7 6 0,-2 0 0,-4 5 0,2-1 0,1-1 0,-3-2 0,2 3 0,-4-2 0,3 5 0,-9 4 0,-4 3 0,-2 9 0,3 4 0,0 0 0,-1-5 0,0 4 0,-2-1 0,0 0 0,4 0 0,1-1 0,10-1 0,0 5 0,3 1 0,-2-7 0,-4-6 0,-4-3 0,1 1 0,4 1 0,9 2 0,4 2 0,2 1 0,2 2 0,0 0 0,-6 0 0,4 7 0,-6-1 0,-5-5 0,-6-2 0,-6 4 0,3 1 0,3 0 0,9 11 0,11 4 0,9 0 0,7 4 0,5 0 0,-3-3 0,6 7 0,-4-5 0,-5 1 0,-11-4 0,-6-11 0,-9 6 0,-8 3 0,-1-2 0,-10 3 0,9 3 0,-8 2 0,-6-3 0,-9 1 0,0-10 0,0-10 0,2-10 0,3-8 0,3-6 0,1 2 0,1-3 0,7 6 0,0 4 0,1-1 0,-2-1 0,-1-3 0,-1 2 0,-1 3 0,4 5 0,5 3 0,7 4 0,4 0 0,3 8 0,3-5 0,1 0 0,-5-1 0,-6-6 0,-6-6 0,-5-6 0,2-4 0,4-4 0,-2-1 0,-1-2 0,3 0 0,-2 0 0,-3 0 0,-2 0 0,4 1 0,3-1 0,5 1 0,5 0 0,-4 0 0,-3 0 0,-4 0 0,0 6 0,4 6 0,3 5 0,-3 5 0,-8 3 0,-9 3 0,-10 1 0,-17-28 0,1 1 0,-1 1 0,1-1 0,0 0 0,-1 1 0,0-1 0,0 0 0,0 5 0,-1 22 0,-10-5 0,-6 0 0,-6 0 0,-9 6 0,-2 2 0,5 0 0,0 1 0,-3-2 0,-1 11 0,0-1 0,-4 5 0,-5-2 0,6-4 0,2-2 0,-2 7 0,1-2 0,1-2 0,7-3 0,2-10 0,-4 9 0,-1-1 0,5 0 0,0-2 0,1 4 0,4-1 0,-5 4 0,-2 4 0,5-2 0,-2-8 0,1 2 0,-1-3 0,-8 4 0,-11 16 0,-2-1 0,0-8 0,4-10 0,-2-1 0,-3 3 0,4-8 0,-4 6 0,-2 9 0,3-6 0,4-6 0,9-4 0,-2 3 0,-3 6 0,1-1 0,-5 6 0,-4 10 0,-9 15 0,-4 3 0,3 2 0,5-9 0,7-8 0,11-9 0,5-13 0,8-7 0,-4-2 0,-6 4 0,-3 1 0,-1 1 0,-5 6 0,5 5 0,2-5 0,3-2 0,-6 2 0,7 5 0,6-1 0,0 4 0,6-2 0,-1-9 0,-2 8 0,4-2 0,2-2 0,-2-1 0,-2-3 0,1-2 0,4-2 0,-3 0 0,-2 4 0,1 1 0,4-1 0,-3-5 0,-3 3 0,-3 4 0,3 2 0,3-1 0,-7 3 0,-3 5 0,-2-1 0,4-3 0,-1-9 0,5-3 0,-6 3 0,4 0 0,4 5 0,-2-5 0,5-1 0,4 4 0,2 5 0,-2-1 0,1 0 0,2-2 0,2 3 0,1 15 0,-4 5 0,-5 3 0,0 1 0,2-6 0,-3-8 0,2 5 0,2-6 0,3-5 0,2 1 0,-3 2 0,-6 3 0,1 2 0,-9 8 0,1 2 0,4 1 0,3-7 0,5 6 0,3 9 0,3-5 0,1-6 0,2-9 0,0-2 0,-1-1 0,1 2 0,-6 2 0,-1-4 0,1-5 0,0-3 0,1 0 0,2-2 0,1-2 0,-5 4 0,0-2 0,1 4 0,1-2 0,0 4 0,3-3 0,0 4 0,0-3 0,1-2 0,0 1 0,1-1 0,-1-3 0,0 4 0,6 3 0,5 4 0,1-2 0,4-3 0,3 2 0,-2-3 0,-3-4 0,2 3 0,-4-3 0,3 10 0,2-7 0,-2-3 0,-3 8 0,-3 3 0,-4-1 0,-2 2 0,-2-4 0,-1-4 0,0 1 0,-1-3 0,0-2 0,1 2 0,-1 4 0,1 4 0,0-2 0,0-3 0,0 1 0,0-2 0,0-4 0,0-2 0,-5-9 0,-7-8 0,1 0 0,-5-6 0,-21-4 0,-9-3 0,-2-3 0,-5-1 0,4-2 0,4 1 0,6-1 0,4 0 0,-2 1 0,-4 0 0,1-1 0,2 1 0,2 0 0,4 0 0,1 0 0,1 0 0,-4-5 0,-11-1 0,-6 0 0,-10 1 0,-3 1 0,5 2 0,7 1 0,-4 0 0,0 1 0,6 0 0,5 1 0,5-1 0,5-6 0,-2 1 0,-3-1 0,0 1 0,3 2 0,1 0 0,9-3 0,2-6 0,1 0 0,0 2 0,5-4 0,0 3 0,3-4 0,5-2 0,-1 1 0,-4-2 0,-2 3 0,1-2 0,3-2 0,-1-3 0,3-2 0,3-2 0,-3 4 0,-8 5 0,-5 6 0,-3 4 0,-8 4 0,0 2 0,0 1 0,-4 1 0,1 0 0,2 0 0,-3-1 0,-4 1 0,7 5 0,9 6 0,3 0 0,2-2 0,-6 15 0,0-2 0,-2 3 0,6 2 0,0-6 0,-10 7 0,-7 5 0,-1-4 0,7-1 0,3-6 0,3-6 0,2-6 0,-4 6 0,-1 2 0,0-1 0,1-4 0,1 8 0,2-4 0,-6 3 0,-11-4 0,0-4 0,2-4 0,3-4 0,-2-3 0,-2-1 0,-3 4 0,2 0 0,-1 0 0,3-2 0,-2 0 0,4-1 0,3-1 0,-2-1 0,-2 0 0,-16 0 0,3 0 0,-3 0 0,5 0 0,2-1 0,5 1 0,0 0 0,0 0 0,-3 0 0,4 0 0,-2 0 0,4 6 0,-7 0 0,4 6 0,2 4 0,-6-1 0,-2 3 0,-8-3 0,-12 3 0,4-4 0,6-3 0,5-3 0,-4-4 0,-9-2 0,5-1 0,1-1 0,9-1 0,2-5 0,13-7 0,6 1 0,11-5 0,3-2 0,1-5 0,-1 5 0,4-3 0,-1 6 0,-3-2 0,-1 4 0,-8 3 0,-8 4 0,-1 3 0,1 2 0,1 2 0,-2 0 0,-5 1 0,2 0 0,3-1 0,2 1 0,4-1 0,2 0 0,-10 0 0,1 6 0,0 0 0,3 0 0,3-1 0,-4 4 0,2-1 0,1-2 0,2-1 0,2-1 0,1-2 0,1 4 0,1 1 0,23-3 0,1-2 0,0 1 0,1 0 0,-1-1 0,-4 6 0,2 1 0,0-2 0,1 1 0,-6 12 0,-17 24 0,5 1 0,-10 19 0,-1 3 0,-1 2 0,1-12 0,6-9 0,3-14 0,-10 5 0,-2-4 0,1-1 0,0-7 0,2-7 0,-9-3 0,-10 7 0,-11 2 0,3 2 0,5-4 0,2-6 0,-4 11 0,-1-4 0,5-4 0,1 0 0,6-5 0,5-5 0,-17 7 0,3 4 0,3-4 0,6-2 0,-11 1 0,4-5 0,5-2 0,11 2 0,11-2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9-26T14:48:24.149"/>
    </inkml:context>
    <inkml:brush xml:id="br0">
      <inkml:brushProperty name="width" value="0.35" units="cm"/>
      <inkml:brushProperty name="height" value="0.35" units="cm"/>
    </inkml:brush>
  </inkml:definitions>
  <inkml:trace contextRef="#ctx0" brushRef="#br0">5732 58 24575,'1'5'0,"0"-1"0,1 1 0,-1-1 0,1 1 0,0-1 0,0 0 0,0 0 0,1 0 0,-1 0 0,1 0 0,0 0 0,0-1 0,4 4 0,3 4 0,232 246 0,-54-65 0,-184-187 0,102 105 0,-91-95 0,2-2 0,-1 0 0,2-1 0,0-1 0,24 12 0,35 18 0,-55-27 0,44 19 0,-55-28 0,-1 0 0,0 1 0,0 0 0,-1 1 0,1 0 0,-2 0 0,1 1 0,8 9 0,9 13 0,22 34 0,-8-9 0,-29-39 0,-1 0 0,0 1 0,13 32 0,-15-31 0,0 0 0,2 0 0,17 25 0,-8-19 0,25 33 0,41 68 0,-61-89 0,29 35 0,-34-47 0,0 1 0,-1 1 0,25 52 0,30 69 0,-67-133 0,-1 1 0,-1 0 0,0 0 0,-1 1 0,-1-1 0,0 1 0,-1 26 0,-2-16 0,-1 0 0,-1 0 0,-12 47 0,7-48 0,0 1 0,-2-1 0,0-1 0,-2 0 0,-1-1 0,-1 0 0,0-1 0,-29 33 0,26-37 0,1 1 0,1 1 0,0 0 0,1 1 0,-14 29 0,6 8 0,-27 109 0,36-119 0,3-5 0,2 0 0,-4 79 0,10 89 0,2-202 0,-2 41 0,-2 0 0,-18 81 0,12-77 0,2-1 0,-2 56 0,10-60 0,1-11 0,-2-1 0,-1 1 0,-3-1 0,-10 46 0,-34 77 0,-22 87 0,60-193 0,-4-1 0,-1 0 0,-44 94 0,-220 480 0,212-483 0,62-133 0,-4 14 0,1-1 0,1 2 0,1-1 0,1 1 0,-4 44 0,-3 14 0,-29 98 0,-12 69 0,37-160 0,-22 161 0,-3 55 0,21-182 0,-7 159 0,29-262 0,-2 1 0,-1-1 0,-1 0 0,-1 0 0,0 0 0,-2 0 0,-1-1 0,-17 40 0,-30 36 0,-33 72 0,44-71 0,5 3 0,-46 191 0,69-198 0,10-54 0,-15 55 0,-12 0 0,18-58 0,2 1 0,-12 64 0,23-93 0,-1 0 0,0 1 0,-1-1 0,0 0 0,0 0 0,-1-1 0,0 1 0,-1-1 0,-6 9 0,1-4 0,-1 0 0,0-1 0,-1 0 0,-16 12 0,-21 13 0,35-27 0,0 0 0,0 0 0,1 1 0,1 1 0,0 1 0,0-1 0,-11 18 0,19-21 0,-1 0 0,-1-1 0,0 1 0,0-1 0,0-1 0,-1 1 0,-1-1 0,1 0 0,-1-1 0,0 0 0,-11 7 0,-90 53 0,99-60 0,0-1 0,-1 0 0,-18 6 0,-15 7 0,-23 16 0,-48 26 0,-192 72 0,170-79 0,115-43 0,1 0 0,0 1 0,1 1 0,0 1 0,1 1 0,-26 24 0,23-15 0,1 1 0,-22 31 0,13-14 0,15-20 0,1 0 0,1 2 0,1 0 0,1 0 0,1 1 0,-10 34 0,2 12 0,-10 72 0,13-57 0,-3-2 0,-5-1 0,-44 110 0,53-162 0,-1-1 0,-1-1 0,-2 0 0,-31 38 0,-97 93 0,30-37 0,75-74 0,-60 70 0,85-93 0,2 0 0,0 0 0,1 1 0,2 1 0,-9 31 0,-15 33 0,24-66 0,-4 6 0,3 1 0,-11 37 0,2 21 0,5 2 0,3 0 0,0 184 0,10-221 0,-2 0 0,-15 72 0,8-64 0,-4 80 0,-5 95 0,20-231 0,-33 301 0,3-98 0,25-189 0,-1 0 0,-1 0 0,0-1 0,-2 0 0,0-1 0,-21 30 0,-25 47 0,-19 80 0,65-145 0,0 1 0,2 1 0,-6 57 0,10-49 0,-1 0 0,-14 51 0,15-77 0,0-1 0,-2 0 0,0 0 0,0 0 0,-2-1 0,1 0 0,-2 0 0,0-1 0,-16 18 0,-169 148 0,176-163 0,0-1 0,-1 0 0,-1-2 0,0 0 0,-1-1 0,0-1 0,0-1 0,-1-1 0,0-1 0,0-1 0,-1-1 0,0-1 0,-28 2 0,-21-4 0,-92-7 0,123 0 0,1-1 0,-1-2 0,-69-23 0,-113-43 0,138 47 0,27 8 0,-105-30 0,118 37 0,0 3 0,-91-8 0,115 16 0,0 0 0,0-2 0,0-1 0,1 0 0,-1-2 0,1 0 0,0-1 0,-30-17 0,44 21 0,1-1 0,0-1 0,0 1 0,0-1 0,0 0 0,1 0 0,-6-9 0,-24-43 0,27 44 0,-1-2 0,1-1 0,0 0 0,1 0 0,1 0 0,1-1 0,0 0 0,-1-18 0,1-17 0,3-52 0,3 70 0,-2-1 0,-2 1 0,-1-1 0,-13-59 0,-47-91 0,42 135 0,-29-51 0,-12-27 0,54 108 0,1 0 0,0 0 0,2-1 0,-4-36 0,3-143 0,3 36 0,1 128 0,-2 0 0,-15-56 0,6 40 0,-77-349 0,84 359 0,-19-176 0,23 176 0,2-1 0,1 1 0,9-50 0,2-15 0,-2-146 0,8-71 0,18-87 0,-36-365 0,-2 313 0,-4 327 0,-29-164 0,0-1 0,27 183 0,6 1 0,5-1 0,22-147 0,-5 116 0,23-118 0,-39 249 0,1 0 0,1 0 0,1 0 0,1 1 0,0 0 0,1 0 0,1 1 0,20-27 0,16-13 0,32-34 0,17 4 0,-82 76 0,1 0 0,0 2 0,1-1 0,-1 2 0,29-11 0,-27 14 0,-2-2 0,1 0 0,0 0 0,-1-2 0,-1 1 0,1-2 0,16-13 0,50-48 0,-39 33 0,1 2 0,52-33 0,57-32 0,-127 83 0,-1-2 0,-1 0 0,0-2 0,30-38 0,25-24 0,-56 64 0,-15 15 0,0-1 0,-1 0 0,1 0 0,-1 0 0,0-1 0,-1 1 0,1-1 0,-1-1 0,0 1 0,0 0 0,-1-1 0,4-11 0,12-66 0,27-106 0,37-31 0,-49 137 0,-26 62 0,2 1 0,1 0 0,25-38 0,-27 49 0,-1-1 0,1 1 0,0 0 0,1 1 0,0 0 0,1 1 0,0 0 0,15-8 0,-2 3 0,-4 4 0,-1-1 0,-1-1 0,0 0 0,0-1 0,-1-1 0,-1-1 0,18-19 0,4-14 0,62-102 0,16-65 0,-85 154 0,44-97 0,14-26 0,-72 153 0,1 1 0,1 1 0,2 1 0,0 0 0,33-30 0,8 2 0,48-46 0,-88 78 0,-1-1 0,31-44 0,-9-2 0,62-143 0,8-90 0,-75 178 0,-16 49 0,2 1 0,46-94 0,-55 143 0,2 2 0,29-37 0,12-15 0,28-64 0,12-19 0,47-72 0,-107 170 0,-21 29 0,-1-1 0,14-38 0,-16 33 0,28-50 0,-32 70 0,10-15 0,-1-1 0,-2-1 0,16-50 0,-20 49 0,1 1 0,24-41 0,5-12 0,-40 82 0,0 0 0,1 1 0,-1-1 0,1 1 0,1-1 0,-1 1 0,1 1 0,0-1 0,0 1 0,0 0 0,1 0 0,-1 0 0,1 1 0,0-1 0,8-2 0,-11 5 0,0 0 0,1-1 0,-1 1 0,1 0 0,-1 1 0,1-1 0,0 1 0,-1-1 0,1 1 0,0 0 0,-1 1 0,1-1 0,0 0 0,-1 1 0,1 0 0,-1 0 0,1 0 0,-1 0 0,1 1 0,-1-1 0,0 1 0,0 0 0,0 0 0,0 0 0,0 1 0,0-1 0,0 0 0,-1 1 0,3 3 0,4 8 0,-1 0 0,0 0 0,-1 1 0,-1 0 0,8 29 0,-6-21 0,15 35 0,-9-32 0,26 33 0,-1-2 0,-34-50 0,0 0 0,1-1 0,-1 0 0,1 0 0,1 0 0,-1-1 0,1 0 0,0 0 0,0-1 0,1 0 0,-1 0 0,1-1 0,0 0 0,0 0 0,0-1 0,0 0 0,0 0 0,0-1 0,17 1 0,-14-1 0,0-1 0,0 0 0,0-1 0,0 0 0,0-1 0,0 0 0,-1-1 0,1 0 0,-1 0 0,0-1 0,0-1 0,0 0 0,0 0 0,16-12 0,-19 10 0,1-1 0,-2 0 0,1 0 0,-1 0 0,-1 0 0,1-1 0,-1 0 0,-1-1 0,0 1 0,0-1 0,-1 1 0,0-1 0,2-10 0,1-18 0,-2 0 0,1-44 0,-4 56 0,0 3 0,2-1 0,1 1 0,1 0 0,1 0 0,1 0 0,16-36 0,16-51 0,-28 73 0,29-61 0,20-12 0,21-44 0,-71 130 0,0 0 0,-2-1 0,-1 0 0,7-42 0,-6 20 0,1 1 0,2 1 0,2 0 0,34-76 0,-38 104 0,1 0 0,1 1 0,1 0 0,0 1 0,23-22 0,24-32 0,-28 30 0,-20 27 0,0-1 0,-1 0 0,-1-1 0,0 0 0,13-29 0,22-101 0,-39 124 0,-2 11-170,0 0-1,1 1 0,0-1 1,0 1-1,1 0 0,-1 0 1,8-8-1</inkml:trace>
</inkml:ink>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a:xfrm>
            <a:off x="7983232" y="5037663"/>
            <a:ext cx="897467" cy="279400"/>
          </a:xfrm>
        </p:spPr>
        <p:txBody>
          <a:bodyPr/>
          <a:lstStyle/>
          <a:p>
            <a:fld id="{9B404DEB-E3F1-4DD1-8143-B80FC5D0C918}" type="datetimeFigureOut">
              <a:rPr lang="he-IL" smtClean="0"/>
              <a:t>כ"ו/אלול/תשפ"ד</a:t>
            </a:fld>
            <a:endParaRPr lang="he-IL"/>
          </a:p>
        </p:txBody>
      </p:sp>
      <p:sp>
        <p:nvSpPr>
          <p:cNvPr id="5" name="Footer Placeholder 4"/>
          <p:cNvSpPr>
            <a:spLocks noGrp="1"/>
          </p:cNvSpPr>
          <p:nvPr>
            <p:ph type="ftr" sz="quarter" idx="11"/>
          </p:nvPr>
        </p:nvSpPr>
        <p:spPr>
          <a:xfrm>
            <a:off x="2692397" y="5037663"/>
            <a:ext cx="5214635" cy="279400"/>
          </a:xfrm>
        </p:spPr>
        <p:txBody>
          <a:bodyPr/>
          <a:lstStyle/>
          <a:p>
            <a:endParaRPr lang="he-IL"/>
          </a:p>
        </p:txBody>
      </p:sp>
      <p:sp>
        <p:nvSpPr>
          <p:cNvPr id="6" name="Slide Number Placeholder 5"/>
          <p:cNvSpPr>
            <a:spLocks noGrp="1"/>
          </p:cNvSpPr>
          <p:nvPr>
            <p:ph type="sldNum" sz="quarter" idx="12"/>
          </p:nvPr>
        </p:nvSpPr>
        <p:spPr>
          <a:xfrm>
            <a:off x="8956900" y="5037663"/>
            <a:ext cx="551167" cy="279400"/>
          </a:xfrm>
        </p:spPr>
        <p:txBody>
          <a:bodyPr/>
          <a:lstStyle/>
          <a:p>
            <a:fld id="{457B97A0-5AA3-4633-ADCF-E1C5EE1434ED}" type="slidenum">
              <a:rPr lang="he-IL" smtClean="0"/>
              <a:t>‹#›</a:t>
            </a:fld>
            <a:endParaRPr lang="he-IL"/>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72017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B404DEB-E3F1-4DD1-8143-B80FC5D0C918}" type="datetimeFigureOut">
              <a:rPr lang="he-IL" smtClean="0"/>
              <a:t>כ"ו/אלול/תשפ"ד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457B97A0-5AA3-4633-ADCF-E1C5EE1434ED}" type="slidenum">
              <a:rPr lang="he-IL" smtClean="0"/>
              <a:t>‹#›</a:t>
            </a:fld>
            <a:endParaRPr lang="he-IL"/>
          </a:p>
        </p:txBody>
      </p:sp>
    </p:spTree>
    <p:extLst>
      <p:ext uri="{BB962C8B-B14F-4D97-AF65-F5344CB8AC3E}">
        <p14:creationId xmlns:p14="http://schemas.microsoft.com/office/powerpoint/2010/main" val="1353779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B404DEB-E3F1-4DD1-8143-B80FC5D0C918}" type="datetimeFigureOut">
              <a:rPr lang="he-IL" smtClean="0"/>
              <a:t>כ"ו/אלול/תשפ"ד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457B97A0-5AA3-4633-ADCF-E1C5EE1434ED}" type="slidenum">
              <a:rPr lang="he-IL" smtClean="0"/>
              <a:t>‹#›</a:t>
            </a:fld>
            <a:endParaRPr lang="he-IL"/>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436844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9B404DEB-E3F1-4DD1-8143-B80FC5D0C918}" type="datetimeFigureOut">
              <a:rPr lang="he-IL" smtClean="0"/>
              <a:t>כ"ו/אלול/תשפ"ד</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457B97A0-5AA3-4633-ADCF-E1C5EE1434ED}" type="slidenum">
              <a:rPr lang="he-IL" smtClean="0"/>
              <a:t>‹#›</a:t>
            </a:fld>
            <a:endParaRPr lang="he-IL"/>
          </a:p>
        </p:txBody>
      </p:sp>
    </p:spTree>
    <p:extLst>
      <p:ext uri="{BB962C8B-B14F-4D97-AF65-F5344CB8AC3E}">
        <p14:creationId xmlns:p14="http://schemas.microsoft.com/office/powerpoint/2010/main" val="3971121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9B404DEB-E3F1-4DD1-8143-B80FC5D0C918}" type="datetimeFigureOut">
              <a:rPr lang="he-IL" smtClean="0"/>
              <a:t>כ"ו/אלול/תשפ"ד</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457B97A0-5AA3-4633-ADCF-E1C5EE1434ED}" type="slidenum">
              <a:rPr lang="he-IL" smtClean="0"/>
              <a:t>‹#›</a:t>
            </a:fld>
            <a:endParaRPr lang="he-IL"/>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731217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9B404DEB-E3F1-4DD1-8143-B80FC5D0C918}" type="datetimeFigureOut">
              <a:rPr lang="he-IL" smtClean="0"/>
              <a:t>כ"ו/אלול/תשפ"ד</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457B97A0-5AA3-4633-ADCF-E1C5EE1434ED}" type="slidenum">
              <a:rPr lang="he-IL" smtClean="0"/>
              <a:t>‹#›</a:t>
            </a:fld>
            <a:endParaRPr lang="he-IL"/>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15763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04DEB-E3F1-4DD1-8143-B80FC5D0C918}" type="datetimeFigureOut">
              <a:rPr lang="he-IL" smtClean="0"/>
              <a:t>כ"ו/אלול/תשפ"ד</a:t>
            </a:fld>
            <a:endParaRPr lang="he-IL"/>
          </a:p>
        </p:txBody>
      </p:sp>
      <p:sp>
        <p:nvSpPr>
          <p:cNvPr id="3" name="Footer Placeholder 2"/>
          <p:cNvSpPr>
            <a:spLocks noGrp="1"/>
          </p:cNvSpPr>
          <p:nvPr>
            <p:ph type="ftr" sz="quarter" idx="11"/>
          </p:nvPr>
        </p:nvSpPr>
        <p:spPr/>
        <p:txBody>
          <a:bodyPr/>
          <a:lstStyle/>
          <a:p>
            <a:endParaRPr lang="he-IL"/>
          </a:p>
        </p:txBody>
      </p:sp>
      <p:sp>
        <p:nvSpPr>
          <p:cNvPr id="4" name="Slide Number Placeholder 3"/>
          <p:cNvSpPr>
            <a:spLocks noGrp="1"/>
          </p:cNvSpPr>
          <p:nvPr>
            <p:ph type="sldNum" sz="quarter" idx="12"/>
          </p:nvPr>
        </p:nvSpPr>
        <p:spPr/>
        <p:txBody>
          <a:bodyPr/>
          <a:lstStyle/>
          <a:p>
            <a:fld id="{457B97A0-5AA3-4633-ADCF-E1C5EE1434ED}" type="slidenum">
              <a:rPr lang="he-IL" smtClean="0"/>
              <a:t>‹#›</a:t>
            </a:fld>
            <a:endParaRPr lang="he-IL"/>
          </a:p>
        </p:txBody>
      </p:sp>
    </p:spTree>
    <p:extLst>
      <p:ext uri="{BB962C8B-B14F-4D97-AF65-F5344CB8AC3E}">
        <p14:creationId xmlns:p14="http://schemas.microsoft.com/office/powerpoint/2010/main" val="36160672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9B404DEB-E3F1-4DD1-8143-B80FC5D0C918}" type="datetimeFigureOut">
              <a:rPr lang="he-IL" smtClean="0"/>
              <a:t>כ"ו/אלול/תשפ"ד</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457B97A0-5AA3-4633-ADCF-E1C5EE1434ED}" type="slidenum">
              <a:rPr lang="he-IL" smtClean="0"/>
              <a:t>‹#›</a:t>
            </a:fld>
            <a:endParaRPr lang="he-IL"/>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47374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he-IL"/>
              <a:t>לחץ כדי לערוך סגנון כותרת של תבנית בסיס</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9B404DEB-E3F1-4DD1-8143-B80FC5D0C918}" type="datetimeFigureOut">
              <a:rPr lang="he-IL" smtClean="0"/>
              <a:t>כ"ו/אלול/תשפ"ד</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457B97A0-5AA3-4633-ADCF-E1C5EE1434ED}" type="slidenum">
              <a:rPr lang="he-IL" smtClean="0"/>
              <a:t>‹#›</a:t>
            </a:fld>
            <a:endParaRPr lang="he-IL"/>
          </a:p>
        </p:txBody>
      </p:sp>
    </p:spTree>
    <p:extLst>
      <p:ext uri="{BB962C8B-B14F-4D97-AF65-F5344CB8AC3E}">
        <p14:creationId xmlns:p14="http://schemas.microsoft.com/office/powerpoint/2010/main" val="2472214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תמונה פנורמית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9B404DEB-E3F1-4DD1-8143-B80FC5D0C918}" type="datetimeFigureOut">
              <a:rPr lang="he-IL" smtClean="0"/>
              <a:t>כ"ו/אלול/תשפ"ד</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457B97A0-5AA3-4633-ADCF-E1C5EE1434ED}" type="slidenum">
              <a:rPr lang="he-IL" smtClean="0"/>
              <a:t>‹#›</a:t>
            </a:fld>
            <a:endParaRPr lang="he-IL"/>
          </a:p>
        </p:txBody>
      </p:sp>
    </p:spTree>
    <p:extLst>
      <p:ext uri="{BB962C8B-B14F-4D97-AF65-F5344CB8AC3E}">
        <p14:creationId xmlns:p14="http://schemas.microsoft.com/office/powerpoint/2010/main" val="18020364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B404DEB-E3F1-4DD1-8143-B80FC5D0C918}" type="datetimeFigureOut">
              <a:rPr lang="he-IL" smtClean="0"/>
              <a:t>כ"ו/אלול/תשפ"ד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457B97A0-5AA3-4633-ADCF-E1C5EE1434ED}" type="slidenum">
              <a:rPr lang="he-IL" smtClean="0"/>
              <a:t>‹#›</a:t>
            </a:fld>
            <a:endParaRPr lang="he-IL"/>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512954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he-IL"/>
              <a:t>לחץ כדי לערוך סגנון כותרת של תבנית בסיס</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B404DEB-E3F1-4DD1-8143-B80FC5D0C918}" type="datetimeFigureOut">
              <a:rPr lang="he-IL" smtClean="0"/>
              <a:t>כ"ו/אלול/תשפ"ד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457B97A0-5AA3-4633-ADCF-E1C5EE1434ED}" type="slidenum">
              <a:rPr lang="he-IL" smtClean="0"/>
              <a:t>‹#›</a:t>
            </a:fld>
            <a:endParaRPr lang="he-IL"/>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220704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B404DEB-E3F1-4DD1-8143-B80FC5D0C918}" type="datetimeFigureOut">
              <a:rPr lang="he-IL" smtClean="0"/>
              <a:t>כ"ו/אלול/תשפ"ד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457B97A0-5AA3-4633-ADCF-E1C5EE1434ED}" type="slidenum">
              <a:rPr lang="he-IL" smtClean="0"/>
              <a:t>‹#›</a:t>
            </a:fld>
            <a:endParaRPr lang="he-IL"/>
          </a:p>
        </p:txBody>
      </p:sp>
    </p:spTree>
    <p:extLst>
      <p:ext uri="{BB962C8B-B14F-4D97-AF65-F5344CB8AC3E}">
        <p14:creationId xmlns:p14="http://schemas.microsoft.com/office/powerpoint/2010/main" val="6537057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he-IL"/>
              <a:t>לחץ כדי לערוך סגנון כותרת של תבנית בסיס</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B404DEB-E3F1-4DD1-8143-B80FC5D0C918}" type="datetimeFigureOut">
              <a:rPr lang="he-IL" smtClean="0"/>
              <a:t>כ"ו/אלול/תשפ"ד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457B97A0-5AA3-4633-ADCF-E1C5EE1434ED}" type="slidenum">
              <a:rPr lang="he-IL" smtClean="0"/>
              <a:t>‹#›</a:t>
            </a:fld>
            <a:endParaRPr lang="he-IL"/>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662278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he-IL"/>
              <a:t>לחץ כדי לערוך סגנון כותרת של תבנית בסיס</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B404DEB-E3F1-4DD1-8143-B80FC5D0C918}" type="datetimeFigureOut">
              <a:rPr lang="he-IL" smtClean="0"/>
              <a:t>כ"ו/אלול/תשפ"ד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457B97A0-5AA3-4633-ADCF-E1C5EE1434ED}" type="slidenum">
              <a:rPr lang="he-IL" smtClean="0"/>
              <a:t>‹#›</a:t>
            </a:fld>
            <a:endParaRPr lang="he-IL"/>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929997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ncho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B404DEB-E3F1-4DD1-8143-B80FC5D0C918}" type="datetimeFigureOut">
              <a:rPr lang="he-IL" smtClean="0"/>
              <a:t>כ"ו/אלול/תשפ"ד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457B97A0-5AA3-4633-ADCF-E1C5EE1434ED}" type="slidenum">
              <a:rPr lang="he-IL" smtClean="0"/>
              <a:t>‹#›</a:t>
            </a:fld>
            <a:endParaRPr lang="he-IL"/>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355522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B404DEB-E3F1-4DD1-8143-B80FC5D0C918}" type="datetimeFigureOut">
              <a:rPr lang="he-IL" smtClean="0"/>
              <a:t>כ"ו/אלול/תשפ"ד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457B97A0-5AA3-4633-ADCF-E1C5EE1434ED}" type="slidenum">
              <a:rPr lang="he-IL" smtClean="0"/>
              <a:t>‹#›</a:t>
            </a:fld>
            <a:endParaRPr lang="he-IL"/>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68079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B404DEB-E3F1-4DD1-8143-B80FC5D0C918}" type="datetimeFigureOut">
              <a:rPr lang="he-IL" smtClean="0"/>
              <a:t>כ"ו/אלול/תשפ"ד</a:t>
            </a:fld>
            <a:endParaRPr lang="he-IL"/>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he-IL"/>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57B97A0-5AA3-4633-ADCF-E1C5EE1434ED}" type="slidenum">
              <a:rPr lang="he-IL" smtClean="0"/>
              <a:t>‹#›</a:t>
            </a:fld>
            <a:endParaRPr lang="he-IL"/>
          </a:p>
        </p:txBody>
      </p:sp>
    </p:spTree>
    <p:extLst>
      <p:ext uri="{BB962C8B-B14F-4D97-AF65-F5344CB8AC3E}">
        <p14:creationId xmlns:p14="http://schemas.microsoft.com/office/powerpoint/2010/main" val="43017754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ctr" defTabSz="457200" rtl="1"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r" defTabSz="457200" rtl="1"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r" defTabSz="457200" rtl="1"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r" defTabSz="457200" rtl="1"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9.jpg"/><Relationship Id="rId2" Type="http://schemas.openxmlformats.org/officeDocument/2006/relationships/image" Target="../media/image2.jpeg"/><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19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00094FE-C5FE-A380-56E7-B445A49558C7}"/>
              </a:ext>
            </a:extLst>
          </p:cNvPr>
          <p:cNvSpPr>
            <a:spLocks noGrp="1"/>
          </p:cNvSpPr>
          <p:nvPr>
            <p:ph type="ctrTitle"/>
          </p:nvPr>
        </p:nvSpPr>
        <p:spPr/>
        <p:txBody>
          <a:bodyPr/>
          <a:lstStyle/>
          <a:p>
            <a:r>
              <a:rPr lang="he-IL" dirty="0"/>
              <a:t>ספר יהושוע פרק א'</a:t>
            </a:r>
          </a:p>
        </p:txBody>
      </p:sp>
      <p:sp>
        <p:nvSpPr>
          <p:cNvPr id="4" name="מלבן 3">
            <a:extLst>
              <a:ext uri="{FF2B5EF4-FFF2-40B4-BE49-F238E27FC236}">
                <a16:creationId xmlns:a16="http://schemas.microsoft.com/office/drawing/2014/main" id="{809AD77D-2BF2-2CCD-9959-6575CCE3138E}"/>
              </a:ext>
            </a:extLst>
          </p:cNvPr>
          <p:cNvSpPr/>
          <p:nvPr/>
        </p:nvSpPr>
        <p:spPr>
          <a:xfrm>
            <a:off x="2407524" y="4939974"/>
            <a:ext cx="1685077" cy="338554"/>
          </a:xfrm>
          <a:prstGeom prst="rect">
            <a:avLst/>
          </a:prstGeom>
          <a:noFill/>
        </p:spPr>
        <p:txBody>
          <a:bodyPr wrap="none" lIns="91440" tIns="45720" rIns="91440" bIns="45720">
            <a:spAutoFit/>
          </a:bodyPr>
          <a:lstStyle/>
          <a:p>
            <a:pPr algn="ctr"/>
            <a:r>
              <a:rPr lang="he-IL" sz="1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יחזקאל חיים אליאסי</a:t>
            </a:r>
          </a:p>
        </p:txBody>
      </p:sp>
    </p:spTree>
    <p:extLst>
      <p:ext uri="{BB962C8B-B14F-4D97-AF65-F5344CB8AC3E}">
        <p14:creationId xmlns:p14="http://schemas.microsoft.com/office/powerpoint/2010/main" val="4163295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3C462B9-71C0-375C-D853-0D584162E6C0}"/>
              </a:ext>
            </a:extLst>
          </p:cNvPr>
          <p:cNvSpPr>
            <a:spLocks noGrp="1"/>
          </p:cNvSpPr>
          <p:nvPr>
            <p:ph type="title"/>
          </p:nvPr>
        </p:nvSpPr>
        <p:spPr/>
        <p:txBody>
          <a:bodyPr>
            <a:normAutofit/>
          </a:bodyPr>
          <a:lstStyle/>
          <a:p>
            <a:r>
              <a:rPr lang="he-IL" sz="3600" b="1" dirty="0">
                <a:latin typeface="David" panose="020E0502060401010101" pitchFamily="34" charset="-79"/>
                <a:cs typeface="David" panose="020E0502060401010101" pitchFamily="34" charset="-79"/>
              </a:rPr>
              <a:t>פסוקים א' ב'</a:t>
            </a:r>
          </a:p>
        </p:txBody>
      </p:sp>
      <p:sp>
        <p:nvSpPr>
          <p:cNvPr id="3" name="מציין מיקום תוכן 2">
            <a:extLst>
              <a:ext uri="{FF2B5EF4-FFF2-40B4-BE49-F238E27FC236}">
                <a16:creationId xmlns:a16="http://schemas.microsoft.com/office/drawing/2014/main" id="{660F3CDF-D7BB-613D-3B84-288B12F1B293}"/>
              </a:ext>
            </a:extLst>
          </p:cNvPr>
          <p:cNvSpPr>
            <a:spLocks noGrp="1"/>
          </p:cNvSpPr>
          <p:nvPr>
            <p:ph idx="1"/>
          </p:nvPr>
        </p:nvSpPr>
        <p:spPr/>
        <p:txBody>
          <a:bodyPr>
            <a:normAutofit/>
          </a:bodyPr>
          <a:lstStyle/>
          <a:p>
            <a:pPr marL="0" indent="0" algn="ctr">
              <a:buNone/>
            </a:pPr>
            <a:r>
              <a:rPr lang="he-IL" sz="3600" dirty="0"/>
              <a:t>א וַיְהִי, אַחֲרֵי מוֹת מֹשֶׁה--עֶבֶד יְהוָה; וַיֹּאמֶר יְהוָה אֶל-יְהוֹשֻׁעַ בִּן-נוּן, מְשָׁרֵת מֹשֶׁה </a:t>
            </a:r>
            <a:r>
              <a:rPr lang="he-IL" sz="3600" dirty="0" err="1"/>
              <a:t>לֵאמֹר</a:t>
            </a:r>
            <a:r>
              <a:rPr lang="he-IL" sz="3600" dirty="0"/>
              <a:t>.  </a:t>
            </a:r>
          </a:p>
          <a:p>
            <a:pPr marL="0" indent="0" algn="ctr">
              <a:buNone/>
            </a:pPr>
            <a:r>
              <a:rPr lang="he-IL" sz="3600" dirty="0"/>
              <a:t>ב מֹשֶׁה עַבְדִּי, מֵת; וְעַתָּה קוּם עֲבֹר אֶת-הַיַּרְדֵּן הַזֶּה, אַתָּה וְכָל-הָעָם הַזֶּה, אֶל-הָאָרֶץ, אֲשֶׁר אָנֹכִי נֹתֵן לָהֶם לִבְנֵי יִשְׂרָאֵל.</a:t>
            </a:r>
          </a:p>
        </p:txBody>
      </p:sp>
    </p:spTree>
    <p:extLst>
      <p:ext uri="{BB962C8B-B14F-4D97-AF65-F5344CB8AC3E}">
        <p14:creationId xmlns:p14="http://schemas.microsoft.com/office/powerpoint/2010/main" val="564172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BFF423E-B5AB-0DEB-7382-54CD431B0AAF}"/>
              </a:ext>
            </a:extLst>
          </p:cNvPr>
          <p:cNvSpPr>
            <a:spLocks noGrp="1"/>
          </p:cNvSpPr>
          <p:nvPr>
            <p:ph type="title"/>
          </p:nvPr>
        </p:nvSpPr>
        <p:spPr/>
        <p:txBody>
          <a:bodyPr/>
          <a:lstStyle/>
          <a:p>
            <a:r>
              <a:rPr lang="he-IL" dirty="0"/>
              <a:t>יהושוע מתמנה להיות מנהיג על העם</a:t>
            </a:r>
          </a:p>
        </p:txBody>
      </p:sp>
      <p:sp>
        <p:nvSpPr>
          <p:cNvPr id="3" name="מציין מיקום תוכן 2">
            <a:extLst>
              <a:ext uri="{FF2B5EF4-FFF2-40B4-BE49-F238E27FC236}">
                <a16:creationId xmlns:a16="http://schemas.microsoft.com/office/drawing/2014/main" id="{B16FBF8E-08A9-9762-255D-7E33F8ACE37C}"/>
              </a:ext>
            </a:extLst>
          </p:cNvPr>
          <p:cNvSpPr>
            <a:spLocks noGrp="1"/>
          </p:cNvSpPr>
          <p:nvPr>
            <p:ph idx="1"/>
          </p:nvPr>
        </p:nvSpPr>
        <p:spPr/>
        <p:txBody>
          <a:bodyPr>
            <a:normAutofit/>
          </a:bodyPr>
          <a:lstStyle/>
          <a:p>
            <a:pPr marL="0" indent="0" algn="ctr">
              <a:buNone/>
            </a:pPr>
            <a:endParaRPr lang="he-IL" sz="4000" b="1" dirty="0"/>
          </a:p>
          <a:p>
            <a:pPr marL="0" indent="0" algn="ctr">
              <a:buNone/>
            </a:pPr>
            <a:r>
              <a:rPr lang="he-IL" sz="6600" b="1" dirty="0"/>
              <a:t>מה נדרש ממנהיג ?</a:t>
            </a:r>
          </a:p>
        </p:txBody>
      </p:sp>
    </p:spTree>
    <p:extLst>
      <p:ext uri="{BB962C8B-B14F-4D97-AF65-F5344CB8AC3E}">
        <p14:creationId xmlns:p14="http://schemas.microsoft.com/office/powerpoint/2010/main" val="3222670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אליפסה 3">
            <a:extLst>
              <a:ext uri="{FF2B5EF4-FFF2-40B4-BE49-F238E27FC236}">
                <a16:creationId xmlns:a16="http://schemas.microsoft.com/office/drawing/2014/main" id="{371CA018-4086-F9DB-A24B-35738C9C436F}"/>
              </a:ext>
            </a:extLst>
          </p:cNvPr>
          <p:cNvSpPr/>
          <p:nvPr/>
        </p:nvSpPr>
        <p:spPr>
          <a:xfrm>
            <a:off x="5085279" y="2510105"/>
            <a:ext cx="2021441" cy="183778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b="1" dirty="0">
                <a:latin typeface="David" panose="020E0502060401010101" pitchFamily="34" charset="-79"/>
                <a:cs typeface="David" panose="020E0502060401010101" pitchFamily="34" charset="-79"/>
              </a:rPr>
              <a:t>מנהיג</a:t>
            </a:r>
          </a:p>
        </p:txBody>
      </p:sp>
      <p:grpSp>
        <p:nvGrpSpPr>
          <p:cNvPr id="2" name="קבוצה 1">
            <a:extLst>
              <a:ext uri="{FF2B5EF4-FFF2-40B4-BE49-F238E27FC236}">
                <a16:creationId xmlns:a16="http://schemas.microsoft.com/office/drawing/2014/main" id="{BDDDAE60-ED93-58E2-3A59-1C263577AA95}"/>
              </a:ext>
            </a:extLst>
          </p:cNvPr>
          <p:cNvGrpSpPr/>
          <p:nvPr/>
        </p:nvGrpSpPr>
        <p:grpSpPr>
          <a:xfrm>
            <a:off x="5423040" y="364734"/>
            <a:ext cx="1345915" cy="1964930"/>
            <a:chOff x="5423040" y="364734"/>
            <a:chExt cx="1345915" cy="1964930"/>
          </a:xfrm>
        </p:grpSpPr>
        <p:sp>
          <p:nvSpPr>
            <p:cNvPr id="12" name="אליפסה 11">
              <a:extLst>
                <a:ext uri="{FF2B5EF4-FFF2-40B4-BE49-F238E27FC236}">
                  <a16:creationId xmlns:a16="http://schemas.microsoft.com/office/drawing/2014/main" id="{404CAFC2-7ABC-767B-8664-C0C94DC0297B}"/>
                </a:ext>
              </a:extLst>
            </p:cNvPr>
            <p:cNvSpPr/>
            <p:nvPr/>
          </p:nvSpPr>
          <p:spPr>
            <a:xfrm>
              <a:off x="5423040" y="364734"/>
              <a:ext cx="1345915" cy="12431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000" b="1" dirty="0"/>
                <a:t>אחריות</a:t>
              </a:r>
            </a:p>
          </p:txBody>
        </p:sp>
        <p:cxnSp>
          <p:nvCxnSpPr>
            <p:cNvPr id="18" name="מחבר חץ ישר 17">
              <a:extLst>
                <a:ext uri="{FF2B5EF4-FFF2-40B4-BE49-F238E27FC236}">
                  <a16:creationId xmlns:a16="http://schemas.microsoft.com/office/drawing/2014/main" id="{6B2B1B33-BAB2-E0DC-4DE0-6E1AA191463C}"/>
                </a:ext>
              </a:extLst>
            </p:cNvPr>
            <p:cNvCxnSpPr>
              <a:cxnSpLocks/>
            </p:cNvCxnSpPr>
            <p:nvPr/>
          </p:nvCxnSpPr>
          <p:spPr>
            <a:xfrm flipV="1">
              <a:off x="6081268" y="1787704"/>
              <a:ext cx="0" cy="54196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grpSp>
      <p:grpSp>
        <p:nvGrpSpPr>
          <p:cNvPr id="17" name="קבוצה 16">
            <a:extLst>
              <a:ext uri="{FF2B5EF4-FFF2-40B4-BE49-F238E27FC236}">
                <a16:creationId xmlns:a16="http://schemas.microsoft.com/office/drawing/2014/main" id="{C50B5E23-8A67-696E-E4F2-20C666893FEB}"/>
              </a:ext>
            </a:extLst>
          </p:cNvPr>
          <p:cNvGrpSpPr/>
          <p:nvPr/>
        </p:nvGrpSpPr>
        <p:grpSpPr>
          <a:xfrm>
            <a:off x="7234608" y="2807411"/>
            <a:ext cx="2337480" cy="1243173"/>
            <a:chOff x="7234608" y="2807411"/>
            <a:chExt cx="2337480" cy="1243173"/>
          </a:xfrm>
        </p:grpSpPr>
        <p:sp>
          <p:nvSpPr>
            <p:cNvPr id="16" name="אליפסה 15">
              <a:extLst>
                <a:ext uri="{FF2B5EF4-FFF2-40B4-BE49-F238E27FC236}">
                  <a16:creationId xmlns:a16="http://schemas.microsoft.com/office/drawing/2014/main" id="{0C00F384-5B0B-4632-CD34-647F5F48FA6B}"/>
                </a:ext>
              </a:extLst>
            </p:cNvPr>
            <p:cNvSpPr/>
            <p:nvPr/>
          </p:nvSpPr>
          <p:spPr>
            <a:xfrm>
              <a:off x="8226173" y="2807411"/>
              <a:ext cx="1345915" cy="12431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b="1" dirty="0"/>
                <a:t>אכפתיות</a:t>
              </a:r>
            </a:p>
          </p:txBody>
        </p:sp>
        <p:cxnSp>
          <p:nvCxnSpPr>
            <p:cNvPr id="19" name="מחבר חץ ישר 18">
              <a:extLst>
                <a:ext uri="{FF2B5EF4-FFF2-40B4-BE49-F238E27FC236}">
                  <a16:creationId xmlns:a16="http://schemas.microsoft.com/office/drawing/2014/main" id="{B1D36582-1BC1-BEDE-C417-658AE8E755B2}"/>
                </a:ext>
              </a:extLst>
            </p:cNvPr>
            <p:cNvCxnSpPr>
              <a:cxnSpLocks/>
            </p:cNvCxnSpPr>
            <p:nvPr/>
          </p:nvCxnSpPr>
          <p:spPr>
            <a:xfrm>
              <a:off x="7234608" y="3406122"/>
              <a:ext cx="863677" cy="15251"/>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grpSp>
      <p:grpSp>
        <p:nvGrpSpPr>
          <p:cNvPr id="8" name="קבוצה 7">
            <a:extLst>
              <a:ext uri="{FF2B5EF4-FFF2-40B4-BE49-F238E27FC236}">
                <a16:creationId xmlns:a16="http://schemas.microsoft.com/office/drawing/2014/main" id="{23EBC4AD-10E3-C6A7-1706-6F347075444E}"/>
              </a:ext>
            </a:extLst>
          </p:cNvPr>
          <p:cNvGrpSpPr/>
          <p:nvPr/>
        </p:nvGrpSpPr>
        <p:grpSpPr>
          <a:xfrm>
            <a:off x="5423041" y="4528335"/>
            <a:ext cx="1345915" cy="1964931"/>
            <a:chOff x="5423041" y="4528335"/>
            <a:chExt cx="1345915" cy="1964931"/>
          </a:xfrm>
        </p:grpSpPr>
        <p:sp>
          <p:nvSpPr>
            <p:cNvPr id="13" name="אליפסה 12">
              <a:extLst>
                <a:ext uri="{FF2B5EF4-FFF2-40B4-BE49-F238E27FC236}">
                  <a16:creationId xmlns:a16="http://schemas.microsoft.com/office/drawing/2014/main" id="{815BAFB5-F05E-D81F-6F91-0172FE06E92D}"/>
                </a:ext>
              </a:extLst>
            </p:cNvPr>
            <p:cNvSpPr/>
            <p:nvPr/>
          </p:nvSpPr>
          <p:spPr>
            <a:xfrm>
              <a:off x="5423041" y="5250093"/>
              <a:ext cx="1345915" cy="12431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400" b="1" dirty="0"/>
                <a:t>יכולת שכנוע</a:t>
              </a:r>
            </a:p>
          </p:txBody>
        </p:sp>
        <p:cxnSp>
          <p:nvCxnSpPr>
            <p:cNvPr id="20" name="מחבר חץ ישר 19">
              <a:extLst>
                <a:ext uri="{FF2B5EF4-FFF2-40B4-BE49-F238E27FC236}">
                  <a16:creationId xmlns:a16="http://schemas.microsoft.com/office/drawing/2014/main" id="{2A1A4B15-61DC-7B12-94B6-0D8DA87BBEBE}"/>
                </a:ext>
              </a:extLst>
            </p:cNvPr>
            <p:cNvCxnSpPr>
              <a:cxnSpLocks/>
            </p:cNvCxnSpPr>
            <p:nvPr/>
          </p:nvCxnSpPr>
          <p:spPr>
            <a:xfrm>
              <a:off x="6081268" y="4528335"/>
              <a:ext cx="14729" cy="621586"/>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grpSp>
      <p:grpSp>
        <p:nvGrpSpPr>
          <p:cNvPr id="9" name="קבוצה 8">
            <a:extLst>
              <a:ext uri="{FF2B5EF4-FFF2-40B4-BE49-F238E27FC236}">
                <a16:creationId xmlns:a16="http://schemas.microsoft.com/office/drawing/2014/main" id="{190F4A98-EB77-0E3B-73CB-3F8F1B5647D7}"/>
              </a:ext>
            </a:extLst>
          </p:cNvPr>
          <p:cNvGrpSpPr/>
          <p:nvPr/>
        </p:nvGrpSpPr>
        <p:grpSpPr>
          <a:xfrm>
            <a:off x="7019505" y="4190998"/>
            <a:ext cx="1879621" cy="1680680"/>
            <a:chOff x="7019505" y="4190998"/>
            <a:chExt cx="1879621" cy="1680680"/>
          </a:xfrm>
        </p:grpSpPr>
        <p:sp>
          <p:nvSpPr>
            <p:cNvPr id="15" name="אליפסה 14">
              <a:extLst>
                <a:ext uri="{FF2B5EF4-FFF2-40B4-BE49-F238E27FC236}">
                  <a16:creationId xmlns:a16="http://schemas.microsoft.com/office/drawing/2014/main" id="{F8B44327-0EAE-4D80-8D85-5F77C1CB4051}"/>
                </a:ext>
              </a:extLst>
            </p:cNvPr>
            <p:cNvSpPr/>
            <p:nvPr/>
          </p:nvSpPr>
          <p:spPr>
            <a:xfrm>
              <a:off x="7553211" y="4628505"/>
              <a:ext cx="1345915" cy="12431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400" b="1" dirty="0"/>
                <a:t>סבלנות</a:t>
              </a:r>
            </a:p>
          </p:txBody>
        </p:sp>
        <p:cxnSp>
          <p:nvCxnSpPr>
            <p:cNvPr id="21" name="מחבר חץ ישר 20">
              <a:extLst>
                <a:ext uri="{FF2B5EF4-FFF2-40B4-BE49-F238E27FC236}">
                  <a16:creationId xmlns:a16="http://schemas.microsoft.com/office/drawing/2014/main" id="{866D81FA-2040-5C95-4EA3-BF3CB8D8FB67}"/>
                </a:ext>
              </a:extLst>
            </p:cNvPr>
            <p:cNvCxnSpPr>
              <a:cxnSpLocks/>
            </p:cNvCxnSpPr>
            <p:nvPr/>
          </p:nvCxnSpPr>
          <p:spPr>
            <a:xfrm>
              <a:off x="7019505" y="4190998"/>
              <a:ext cx="670560" cy="52484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grpSp>
      <p:grpSp>
        <p:nvGrpSpPr>
          <p:cNvPr id="3" name="קבוצה 2">
            <a:extLst>
              <a:ext uri="{FF2B5EF4-FFF2-40B4-BE49-F238E27FC236}">
                <a16:creationId xmlns:a16="http://schemas.microsoft.com/office/drawing/2014/main" id="{135F8160-DDB6-F6BB-106E-5A4F2DEDBEA8}"/>
              </a:ext>
            </a:extLst>
          </p:cNvPr>
          <p:cNvGrpSpPr/>
          <p:nvPr/>
        </p:nvGrpSpPr>
        <p:grpSpPr>
          <a:xfrm>
            <a:off x="3292869" y="986320"/>
            <a:ext cx="1971495" cy="1737186"/>
            <a:chOff x="3292869" y="986320"/>
            <a:chExt cx="1971495" cy="1737186"/>
          </a:xfrm>
        </p:grpSpPr>
        <p:sp>
          <p:nvSpPr>
            <p:cNvPr id="5" name="אליפסה 4">
              <a:extLst>
                <a:ext uri="{FF2B5EF4-FFF2-40B4-BE49-F238E27FC236}">
                  <a16:creationId xmlns:a16="http://schemas.microsoft.com/office/drawing/2014/main" id="{4E0B0EB2-AF82-A635-EB50-EA6CE039AD7E}"/>
                </a:ext>
              </a:extLst>
            </p:cNvPr>
            <p:cNvSpPr/>
            <p:nvPr/>
          </p:nvSpPr>
          <p:spPr>
            <a:xfrm>
              <a:off x="3292869" y="986320"/>
              <a:ext cx="1345915" cy="12431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000" b="1" dirty="0"/>
                <a:t>מסירות</a:t>
              </a:r>
            </a:p>
          </p:txBody>
        </p:sp>
        <p:cxnSp>
          <p:nvCxnSpPr>
            <p:cNvPr id="22" name="מחבר חץ ישר 21">
              <a:extLst>
                <a:ext uri="{FF2B5EF4-FFF2-40B4-BE49-F238E27FC236}">
                  <a16:creationId xmlns:a16="http://schemas.microsoft.com/office/drawing/2014/main" id="{DDE42A5B-4183-BE49-52DC-F28FBFEB1F8B}"/>
                </a:ext>
              </a:extLst>
            </p:cNvPr>
            <p:cNvCxnSpPr>
              <a:cxnSpLocks/>
            </p:cNvCxnSpPr>
            <p:nvPr/>
          </p:nvCxnSpPr>
          <p:spPr>
            <a:xfrm flipH="1" flipV="1">
              <a:off x="4638784" y="2225209"/>
              <a:ext cx="625580" cy="498297"/>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grpSp>
      <p:grpSp>
        <p:nvGrpSpPr>
          <p:cNvPr id="25" name="קבוצה 24">
            <a:extLst>
              <a:ext uri="{FF2B5EF4-FFF2-40B4-BE49-F238E27FC236}">
                <a16:creationId xmlns:a16="http://schemas.microsoft.com/office/drawing/2014/main" id="{E8B79AF3-96EE-2DB7-C027-E5B37F2B4AD3}"/>
              </a:ext>
            </a:extLst>
          </p:cNvPr>
          <p:cNvGrpSpPr/>
          <p:nvPr/>
        </p:nvGrpSpPr>
        <p:grpSpPr>
          <a:xfrm>
            <a:off x="6986601" y="955817"/>
            <a:ext cx="1883067" cy="1719827"/>
            <a:chOff x="6986601" y="955817"/>
            <a:chExt cx="1883067" cy="1719827"/>
          </a:xfrm>
        </p:grpSpPr>
        <p:sp>
          <p:nvSpPr>
            <p:cNvPr id="11" name="אליפסה 10">
              <a:extLst>
                <a:ext uri="{FF2B5EF4-FFF2-40B4-BE49-F238E27FC236}">
                  <a16:creationId xmlns:a16="http://schemas.microsoft.com/office/drawing/2014/main" id="{755071B9-B724-D4FE-594E-29A7F34137F1}"/>
                </a:ext>
              </a:extLst>
            </p:cNvPr>
            <p:cNvSpPr/>
            <p:nvPr/>
          </p:nvSpPr>
          <p:spPr>
            <a:xfrm>
              <a:off x="7523753" y="955817"/>
              <a:ext cx="1345915" cy="12431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400" b="1" dirty="0"/>
                <a:t>?????</a:t>
              </a:r>
            </a:p>
          </p:txBody>
        </p:sp>
        <p:cxnSp>
          <p:nvCxnSpPr>
            <p:cNvPr id="23" name="מחבר חץ ישר 22">
              <a:extLst>
                <a:ext uri="{FF2B5EF4-FFF2-40B4-BE49-F238E27FC236}">
                  <a16:creationId xmlns:a16="http://schemas.microsoft.com/office/drawing/2014/main" id="{445CAAB3-9F30-FA59-62AE-8183BF21315E}"/>
                </a:ext>
              </a:extLst>
            </p:cNvPr>
            <p:cNvCxnSpPr>
              <a:cxnSpLocks/>
            </p:cNvCxnSpPr>
            <p:nvPr/>
          </p:nvCxnSpPr>
          <p:spPr>
            <a:xfrm flipV="1">
              <a:off x="6986601" y="2164126"/>
              <a:ext cx="496013" cy="511518"/>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grpSp>
      <p:grpSp>
        <p:nvGrpSpPr>
          <p:cNvPr id="6" name="קבוצה 5">
            <a:extLst>
              <a:ext uri="{FF2B5EF4-FFF2-40B4-BE49-F238E27FC236}">
                <a16:creationId xmlns:a16="http://schemas.microsoft.com/office/drawing/2014/main" id="{96644C33-7EB3-6BA2-EB39-504E431C8637}"/>
              </a:ext>
            </a:extLst>
          </p:cNvPr>
          <p:cNvGrpSpPr/>
          <p:nvPr/>
        </p:nvGrpSpPr>
        <p:grpSpPr>
          <a:xfrm>
            <a:off x="2619912" y="2807412"/>
            <a:ext cx="2307119" cy="1243173"/>
            <a:chOff x="2619912" y="2807412"/>
            <a:chExt cx="2307119" cy="1243173"/>
          </a:xfrm>
        </p:grpSpPr>
        <p:sp>
          <p:nvSpPr>
            <p:cNvPr id="10" name="אליפסה 9">
              <a:extLst>
                <a:ext uri="{FF2B5EF4-FFF2-40B4-BE49-F238E27FC236}">
                  <a16:creationId xmlns:a16="http://schemas.microsoft.com/office/drawing/2014/main" id="{C29B20B8-3AF1-407A-C931-DA7DB2922E5A}"/>
                </a:ext>
              </a:extLst>
            </p:cNvPr>
            <p:cNvSpPr/>
            <p:nvPr/>
          </p:nvSpPr>
          <p:spPr>
            <a:xfrm>
              <a:off x="2619912" y="2807412"/>
              <a:ext cx="1345915" cy="12431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000" b="1" dirty="0"/>
                <a:t>יכולת קבלת החלטות</a:t>
              </a:r>
            </a:p>
          </p:txBody>
        </p:sp>
        <p:cxnSp>
          <p:nvCxnSpPr>
            <p:cNvPr id="24" name="מחבר חץ ישר 23">
              <a:extLst>
                <a:ext uri="{FF2B5EF4-FFF2-40B4-BE49-F238E27FC236}">
                  <a16:creationId xmlns:a16="http://schemas.microsoft.com/office/drawing/2014/main" id="{8B973907-7732-D460-9C2C-5B095EFB9CCE}"/>
                </a:ext>
              </a:extLst>
            </p:cNvPr>
            <p:cNvCxnSpPr>
              <a:cxnSpLocks/>
            </p:cNvCxnSpPr>
            <p:nvPr/>
          </p:nvCxnSpPr>
          <p:spPr>
            <a:xfrm flipH="1">
              <a:off x="4068566" y="3436702"/>
              <a:ext cx="858465"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grpSp>
      <p:grpSp>
        <p:nvGrpSpPr>
          <p:cNvPr id="7" name="קבוצה 6">
            <a:extLst>
              <a:ext uri="{FF2B5EF4-FFF2-40B4-BE49-F238E27FC236}">
                <a16:creationId xmlns:a16="http://schemas.microsoft.com/office/drawing/2014/main" id="{C56297D6-056A-DA0C-F9B9-F9FDF2F0E410}"/>
              </a:ext>
            </a:extLst>
          </p:cNvPr>
          <p:cNvGrpSpPr/>
          <p:nvPr/>
        </p:nvGrpSpPr>
        <p:grpSpPr>
          <a:xfrm>
            <a:off x="3292869" y="4136624"/>
            <a:ext cx="1772649" cy="1735054"/>
            <a:chOff x="3292869" y="4136624"/>
            <a:chExt cx="1772649" cy="1735054"/>
          </a:xfrm>
        </p:grpSpPr>
        <p:sp>
          <p:nvSpPr>
            <p:cNvPr id="14" name="אליפסה 13">
              <a:extLst>
                <a:ext uri="{FF2B5EF4-FFF2-40B4-BE49-F238E27FC236}">
                  <a16:creationId xmlns:a16="http://schemas.microsoft.com/office/drawing/2014/main" id="{2FE600DA-BCC9-7EAD-FB68-ABF13576DB67}"/>
                </a:ext>
              </a:extLst>
            </p:cNvPr>
            <p:cNvSpPr/>
            <p:nvPr/>
          </p:nvSpPr>
          <p:spPr>
            <a:xfrm>
              <a:off x="3292869" y="4628505"/>
              <a:ext cx="1345915" cy="12431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400" b="1" dirty="0"/>
                <a:t>אומץ לב</a:t>
              </a:r>
            </a:p>
          </p:txBody>
        </p:sp>
        <p:cxnSp>
          <p:nvCxnSpPr>
            <p:cNvPr id="34" name="מחבר חץ ישר 33">
              <a:extLst>
                <a:ext uri="{FF2B5EF4-FFF2-40B4-BE49-F238E27FC236}">
                  <a16:creationId xmlns:a16="http://schemas.microsoft.com/office/drawing/2014/main" id="{5483C27F-B594-CCA3-1BE5-F433834E7B88}"/>
                </a:ext>
              </a:extLst>
            </p:cNvPr>
            <p:cNvCxnSpPr>
              <a:cxnSpLocks/>
            </p:cNvCxnSpPr>
            <p:nvPr/>
          </p:nvCxnSpPr>
          <p:spPr>
            <a:xfrm flipH="1">
              <a:off x="4559330" y="4136624"/>
              <a:ext cx="506188" cy="579214"/>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284506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3C9EDFA-8C31-08B9-B495-7C73959199B5}"/>
              </a:ext>
            </a:extLst>
          </p:cNvPr>
          <p:cNvSpPr>
            <a:spLocks noGrp="1"/>
          </p:cNvSpPr>
          <p:nvPr>
            <p:ph type="title"/>
          </p:nvPr>
        </p:nvSpPr>
        <p:spPr>
          <a:xfrm>
            <a:off x="5176608" y="982132"/>
            <a:ext cx="5719990" cy="4833041"/>
          </a:xfrm>
          <a:solidFill>
            <a:schemeClr val="bg1"/>
          </a:solidFill>
        </p:spPr>
        <p:txBody>
          <a:bodyPr>
            <a:normAutofit/>
          </a:bodyPr>
          <a:lstStyle/>
          <a:p>
            <a:r>
              <a:rPr lang="he-IL" sz="4800" b="1" dirty="0">
                <a:latin typeface="David" panose="020E0502060401010101" pitchFamily="34" charset="-79"/>
                <a:cs typeface="David" panose="020E0502060401010101" pitchFamily="34" charset="-79"/>
              </a:rPr>
              <a:t>בואו ונקרא סיפור </a:t>
            </a:r>
            <a:br>
              <a:rPr lang="he-IL" sz="4800" b="1" dirty="0">
                <a:latin typeface="David" panose="020E0502060401010101" pitchFamily="34" charset="-79"/>
                <a:cs typeface="David" panose="020E0502060401010101" pitchFamily="34" charset="-79"/>
              </a:rPr>
            </a:br>
            <a:r>
              <a:rPr lang="he-IL" sz="4800" b="1" dirty="0">
                <a:latin typeface="David" panose="020E0502060401010101" pitchFamily="34" charset="-79"/>
                <a:cs typeface="David" panose="020E0502060401010101" pitchFamily="34" charset="-79"/>
              </a:rPr>
              <a:t>על הרב </a:t>
            </a:r>
            <a:br>
              <a:rPr lang="he-IL" sz="4800" b="1" dirty="0">
                <a:latin typeface="David" panose="020E0502060401010101" pitchFamily="34" charset="-79"/>
                <a:cs typeface="David" panose="020E0502060401010101" pitchFamily="34" charset="-79"/>
              </a:rPr>
            </a:br>
            <a:r>
              <a:rPr lang="he-IL" sz="4800" b="1" dirty="0">
                <a:latin typeface="David" panose="020E0502060401010101" pitchFamily="34" charset="-79"/>
                <a:cs typeface="David" panose="020E0502060401010101" pitchFamily="34" charset="-79"/>
              </a:rPr>
              <a:t>"ישראל מאיר הכהן"</a:t>
            </a:r>
            <a:br>
              <a:rPr lang="he-IL" sz="4800" b="1" dirty="0">
                <a:latin typeface="David" panose="020E0502060401010101" pitchFamily="34" charset="-79"/>
                <a:cs typeface="David" panose="020E0502060401010101" pitchFamily="34" charset="-79"/>
              </a:rPr>
            </a:br>
            <a:r>
              <a:rPr lang="he-IL" sz="4800" b="1" dirty="0">
                <a:latin typeface="David" panose="020E0502060401010101" pitchFamily="34" charset="-79"/>
                <a:cs typeface="David" panose="020E0502060401010101" pitchFamily="34" charset="-79"/>
              </a:rPr>
              <a:t>מרן החפץ חיים</a:t>
            </a:r>
          </a:p>
        </p:txBody>
      </p:sp>
      <p:pic>
        <p:nvPicPr>
          <p:cNvPr id="4" name="מציין מיקום תוכן 3">
            <a:extLst>
              <a:ext uri="{FF2B5EF4-FFF2-40B4-BE49-F238E27FC236}">
                <a16:creationId xmlns:a16="http://schemas.microsoft.com/office/drawing/2014/main" id="{88CA3E17-222F-753F-28DE-D69CF01461CC}"/>
              </a:ext>
            </a:extLst>
          </p:cNvPr>
          <p:cNvPicPr>
            <a:picLocks noGrp="1" noChangeAspect="1"/>
          </p:cNvPicPr>
          <p:nvPr>
            <p:ph idx="1"/>
          </p:nvPr>
        </p:nvPicPr>
        <p:blipFill>
          <a:blip r:embed="rId2"/>
          <a:stretch>
            <a:fillRect/>
          </a:stretch>
        </p:blipFill>
        <p:spPr>
          <a:xfrm>
            <a:off x="1336789" y="982132"/>
            <a:ext cx="3839819" cy="5079127"/>
          </a:xfrm>
          <a:prstGeom prst="rect">
            <a:avLst/>
          </a:prstGeom>
        </p:spPr>
      </p:pic>
    </p:spTree>
    <p:extLst>
      <p:ext uri="{BB962C8B-B14F-4D97-AF65-F5344CB8AC3E}">
        <p14:creationId xmlns:p14="http://schemas.microsoft.com/office/powerpoint/2010/main" val="2181698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76E96F29-6839-BC34-619F-46E89F8376F8}"/>
              </a:ext>
            </a:extLst>
          </p:cNvPr>
          <p:cNvSpPr>
            <a:spLocks noGrp="1"/>
          </p:cNvSpPr>
          <p:nvPr>
            <p:ph idx="1"/>
          </p:nvPr>
        </p:nvSpPr>
        <p:spPr>
          <a:xfrm>
            <a:off x="708916" y="719191"/>
            <a:ext cx="10767317" cy="5455578"/>
          </a:xfrm>
          <a:solidFill>
            <a:schemeClr val="bg1"/>
          </a:solidFill>
        </p:spPr>
        <p:txBody>
          <a:bodyPr>
            <a:normAutofit fontScale="92500"/>
          </a:bodyPr>
          <a:lstStyle/>
          <a:p>
            <a:r>
              <a:rPr lang="he-IL" sz="2800" dirty="0"/>
              <a:t>מסופר על עשיר גדול שחי בזמנו של ה'חפץ חיים' זצ"ל, וכפי גודל עשרו וממונו, כך גודל צרותיו שהתבטאו במחלתו הקשה ומחלות בני ביתו, אשר כל הרופאים אמרו נואש ולא יכלו להעלות ארוכה ומרפא למחלותיהם .</a:t>
            </a:r>
          </a:p>
          <a:p>
            <a:r>
              <a:rPr lang="he-IL" sz="2800" dirty="0"/>
              <a:t>יהודי זה היה רחוק מאד מתורה ומצוות , והפעיל את עסקיו אף בשבתות כבימי חול רגילים. לימים נזדמן לו לעשיר זה להיפגש עם סוחר גדול שהיה ירא שמים ומדקדק במצוות, ובאותה הזדמנות תינה לפניו את צערו, כי מצבו בכי רע, וכי כל הממון הרב שיש לו אינו שווה מאומה בו בזמן שכל משפחתו סובלת ייסורים קשים ומרים ומיני מחלות שונות שאין להם תרופה.</a:t>
            </a:r>
          </a:p>
          <a:p>
            <a:r>
              <a:rPr lang="he-IL" sz="2800" dirty="0"/>
              <a:t>הסוחר הציע לעשיר לגשת אל ה'חפץ חיים' ולבקש את ברכתו, אולם העשיר, שהיה רחוק </a:t>
            </a:r>
            <a:r>
              <a:rPr lang="he-IL" sz="2800" dirty="0" err="1"/>
              <a:t>מחיי</a:t>
            </a:r>
            <a:r>
              <a:rPr lang="he-IL" sz="2800" dirty="0"/>
              <a:t> תורה ומצוות, דחה כלאחר יד הצעה זו באומרו: וכי הרב הוא מלאך שתהיה באפשרותו לשנות הטבע? אך הסוחר הפציר בו מאד עד שהצליח לשכנעו לגשת לצדיק . כשנכנס הלה לבית הרב פרץ בבכי מר, ובתוך כך סיפר על הייסורים והמחלות שלו ושל בני ביתו, ובקש והתחנן מהרב שיואיל לברכו .</a:t>
            </a:r>
          </a:p>
          <a:p>
            <a:endParaRPr lang="he-IL" dirty="0"/>
          </a:p>
        </p:txBody>
      </p:sp>
    </p:spTree>
    <p:extLst>
      <p:ext uri="{BB962C8B-B14F-4D97-AF65-F5344CB8AC3E}">
        <p14:creationId xmlns:p14="http://schemas.microsoft.com/office/powerpoint/2010/main" val="1136305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BD50B61F-9E9E-1F44-BA97-D12993BC286E}"/>
              </a:ext>
            </a:extLst>
          </p:cNvPr>
          <p:cNvSpPr>
            <a:spLocks noGrp="1"/>
          </p:cNvSpPr>
          <p:nvPr>
            <p:ph idx="1"/>
          </p:nvPr>
        </p:nvSpPr>
        <p:spPr>
          <a:xfrm>
            <a:off x="698643" y="719191"/>
            <a:ext cx="10757042" cy="5445303"/>
          </a:xfrm>
          <a:solidFill>
            <a:schemeClr val="bg1"/>
          </a:solidFill>
        </p:spPr>
        <p:txBody>
          <a:bodyPr>
            <a:normAutofit fontScale="92500" lnSpcReduction="20000"/>
          </a:bodyPr>
          <a:lstStyle/>
          <a:p>
            <a:r>
              <a:rPr lang="he-IL" sz="2800" dirty="0"/>
              <a:t>אך </a:t>
            </a:r>
            <a:r>
              <a:rPr lang="he-IL" sz="2800" dirty="0" err="1"/>
              <a:t>הח"ח</a:t>
            </a:r>
            <a:r>
              <a:rPr lang="he-IL" sz="2800" dirty="0"/>
              <a:t> במקום לברכו, אמר לו: תן לי את ידך, ואז לחץ את ידי העשיר ואמר : 'לקראת שבת לכו ונלכה כי היא מקור הברכה ' – אם ברצונך ברכה, תתחיל לשמור שבת ואז הברכה תבוא מאליה. התנצל העשיר בפני הרב ואמר: אדוני הרב! וכי סבור אתה שיכול אני בקלות לשמור שבת?, והרי יש תחת ידי עשרות מפעלים וסגירתם ביום שבת תגרום לי הפסד של הון עצום!</a:t>
            </a:r>
          </a:p>
          <a:p>
            <a:r>
              <a:rPr lang="he-IL" sz="2800" dirty="0"/>
              <a:t>כשמוע הרב את דברי העשיר , שוב לחץ את ידו באומרו: 'לקראת שבת לכו ונלכה כי היא מקור הברכה, והרי כבר אמרתי לך שהשבת היא – ורק היא – הברכה, ואם תשמור את השבת – הברכה תבוא מאליה'. העשיר לא ידע נפשו מרוב צער ולא היה מענה בפיו, אך לאחר זמן מה התעורר כאילו ממחשבתו ואמר: אדוני הרב, חשבתי ברגע זה על פתרון נפלא, הרי בעוד כעשרים יום תסתיים השנה הנוכחית, ואז אסכם את ההכנסות וההוצאות של כל המפעלים והחנויות, ולאחר מכן אתחיל לשמור את השבת, ואם כן, תרשה לי, אדוני הרב, לחלל רק עוד שלוש שבתות …</a:t>
            </a:r>
          </a:p>
          <a:p>
            <a:r>
              <a:rPr lang="he-IL" sz="2800" dirty="0"/>
              <a:t>כששמע הצדיק דברים אלו, התפרץ בבכי ואמר : 'בני, בני, וכי חושב אתה שהשבת היא שלי שאוכל להרשות לך לחלל אותה?! אלו השבת הייתה שלי באופן פרטי לא היה אכפת לי להרשות לך לחלל כמה וכמה שבתות, אולם השבת היא של הקדוש ברוך הוא בורא כל העולמות, ואם כן איך אוכל </a:t>
            </a:r>
            <a:r>
              <a:rPr lang="he-IL" sz="2800" dirty="0" err="1"/>
              <a:t>להעיז</a:t>
            </a:r>
            <a:r>
              <a:rPr lang="he-IL" sz="2800" dirty="0"/>
              <a:t> להרשות לך לחלל שלוש שבתות ?'.</a:t>
            </a:r>
          </a:p>
        </p:txBody>
      </p:sp>
    </p:spTree>
    <p:extLst>
      <p:ext uri="{BB962C8B-B14F-4D97-AF65-F5344CB8AC3E}">
        <p14:creationId xmlns:p14="http://schemas.microsoft.com/office/powerpoint/2010/main" val="2162175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5D0BB03-96EE-5824-98A2-42DF30901424}"/>
              </a:ext>
            </a:extLst>
          </p:cNvPr>
          <p:cNvSpPr>
            <a:spLocks noGrp="1"/>
          </p:cNvSpPr>
          <p:nvPr>
            <p:ph type="title"/>
          </p:nvPr>
        </p:nvSpPr>
        <p:spPr/>
        <p:txBody>
          <a:bodyPr>
            <a:normAutofit/>
          </a:bodyPr>
          <a:lstStyle/>
          <a:p>
            <a:r>
              <a:rPr lang="he-IL" sz="6000" b="1" dirty="0"/>
              <a:t>זה מנהיג אמיתי</a:t>
            </a:r>
          </a:p>
        </p:txBody>
      </p:sp>
      <p:sp>
        <p:nvSpPr>
          <p:cNvPr id="3" name="מציין מיקום תוכן 2">
            <a:extLst>
              <a:ext uri="{FF2B5EF4-FFF2-40B4-BE49-F238E27FC236}">
                <a16:creationId xmlns:a16="http://schemas.microsoft.com/office/drawing/2014/main" id="{1D7113A1-625F-51BC-89A4-8992CD4B072A}"/>
              </a:ext>
            </a:extLst>
          </p:cNvPr>
          <p:cNvSpPr>
            <a:spLocks noGrp="1"/>
          </p:cNvSpPr>
          <p:nvPr>
            <p:ph idx="1"/>
          </p:nvPr>
        </p:nvSpPr>
        <p:spPr/>
        <p:txBody>
          <a:bodyPr>
            <a:normAutofit/>
          </a:bodyPr>
          <a:lstStyle/>
          <a:p>
            <a:pPr marL="0" indent="0" algn="ctr">
              <a:buNone/>
            </a:pPr>
            <a:r>
              <a:rPr lang="he-IL" sz="3600" b="1" dirty="0"/>
              <a:t>אדם שכואב לו בצער של האחר</a:t>
            </a:r>
          </a:p>
          <a:p>
            <a:pPr marL="0" indent="0" algn="ctr">
              <a:buNone/>
            </a:pPr>
            <a:r>
              <a:rPr lang="he-IL" sz="3600" b="1" dirty="0"/>
              <a:t>כואב לו בצער של ה'</a:t>
            </a:r>
          </a:p>
          <a:p>
            <a:pPr marL="0" indent="0" algn="ctr">
              <a:buNone/>
            </a:pPr>
            <a:r>
              <a:rPr lang="he-IL" sz="3600" b="1" dirty="0"/>
              <a:t>בצער של השבת</a:t>
            </a:r>
          </a:p>
          <a:p>
            <a:pPr marL="0" indent="0" algn="ctr">
              <a:buNone/>
            </a:pPr>
            <a:r>
              <a:rPr lang="he-IL" sz="3600" b="1" dirty="0"/>
              <a:t>אכפת לו מעם ישראל ומכל יהודי</a:t>
            </a:r>
          </a:p>
        </p:txBody>
      </p:sp>
    </p:spTree>
    <p:extLst>
      <p:ext uri="{BB962C8B-B14F-4D97-AF65-F5344CB8AC3E}">
        <p14:creationId xmlns:p14="http://schemas.microsoft.com/office/powerpoint/2010/main" val="3064766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03086A4-3BB1-3D6B-044D-6BFA5F42F2EA}"/>
              </a:ext>
            </a:extLst>
          </p:cNvPr>
          <p:cNvSpPr>
            <a:spLocks noGrp="1"/>
          </p:cNvSpPr>
          <p:nvPr>
            <p:ph type="title"/>
          </p:nvPr>
        </p:nvSpPr>
        <p:spPr>
          <a:xfrm>
            <a:off x="1295402" y="982132"/>
            <a:ext cx="9601196" cy="4849708"/>
          </a:xfrm>
          <a:solidFill>
            <a:schemeClr val="bg1"/>
          </a:solidFill>
        </p:spPr>
        <p:txBody>
          <a:bodyPr>
            <a:normAutofit/>
          </a:bodyPr>
          <a:lstStyle/>
          <a:p>
            <a:r>
              <a:rPr lang="he-IL" sz="6000" b="1" dirty="0"/>
              <a:t>נחזור </a:t>
            </a:r>
            <a:br>
              <a:rPr lang="he-IL" sz="6000" b="1" dirty="0"/>
            </a:br>
            <a:r>
              <a:rPr lang="he-IL" sz="6000" b="1" dirty="0"/>
              <a:t>לנביא יהושוע</a:t>
            </a:r>
          </a:p>
        </p:txBody>
      </p:sp>
    </p:spTree>
    <p:extLst>
      <p:ext uri="{BB962C8B-B14F-4D97-AF65-F5344CB8AC3E}">
        <p14:creationId xmlns:p14="http://schemas.microsoft.com/office/powerpoint/2010/main" val="2447860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67E511-4B14-FE7D-FAC4-CE3FF8CEA1C6}"/>
              </a:ext>
            </a:extLst>
          </p:cNvPr>
          <p:cNvSpPr>
            <a:spLocks noGrp="1"/>
          </p:cNvSpPr>
          <p:nvPr>
            <p:ph type="title"/>
          </p:nvPr>
        </p:nvSpPr>
        <p:spPr/>
        <p:txBody>
          <a:bodyPr>
            <a:normAutofit/>
          </a:bodyPr>
          <a:lstStyle/>
          <a:p>
            <a:r>
              <a:rPr lang="he-IL" sz="6000" b="1" dirty="0"/>
              <a:t>מי היה יהושוע</a:t>
            </a:r>
          </a:p>
        </p:txBody>
      </p:sp>
      <p:sp>
        <p:nvSpPr>
          <p:cNvPr id="3" name="מציין מיקום תוכן 2">
            <a:extLst>
              <a:ext uri="{FF2B5EF4-FFF2-40B4-BE49-F238E27FC236}">
                <a16:creationId xmlns:a16="http://schemas.microsoft.com/office/drawing/2014/main" id="{C75E88DC-702F-FA02-B85E-3BDE446DC936}"/>
              </a:ext>
            </a:extLst>
          </p:cNvPr>
          <p:cNvSpPr>
            <a:spLocks noGrp="1"/>
          </p:cNvSpPr>
          <p:nvPr>
            <p:ph idx="1"/>
          </p:nvPr>
        </p:nvSpPr>
        <p:spPr/>
        <p:txBody>
          <a:bodyPr/>
          <a:lstStyle/>
          <a:p>
            <a:pPr algn="ctr"/>
            <a:r>
              <a:rPr lang="he-IL" sz="4400" b="1" dirty="0"/>
              <a:t>יהושוע היה משרתו הנאמן של משה</a:t>
            </a:r>
          </a:p>
          <a:p>
            <a:pPr algn="ctr"/>
            <a:r>
              <a:rPr lang="he-IL" sz="4400" b="1" dirty="0"/>
              <a:t>משה מינה את יהושוע להיות מנהיג תחתיו</a:t>
            </a:r>
          </a:p>
          <a:p>
            <a:pPr algn="ctr"/>
            <a:r>
              <a:rPr lang="he-IL" sz="4400" b="1" dirty="0"/>
              <a:t>היה משניים-עשר המרגלים שתרו את הארץ</a:t>
            </a:r>
          </a:p>
          <a:p>
            <a:endParaRPr lang="he-IL" dirty="0"/>
          </a:p>
          <a:p>
            <a:endParaRPr lang="he-IL" dirty="0"/>
          </a:p>
        </p:txBody>
      </p:sp>
    </p:spTree>
    <p:extLst>
      <p:ext uri="{BB962C8B-B14F-4D97-AF65-F5344CB8AC3E}">
        <p14:creationId xmlns:p14="http://schemas.microsoft.com/office/powerpoint/2010/main" val="198151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A7340FB-7DFE-7197-A3B0-9DCCBD28D4F3}"/>
              </a:ext>
            </a:extLst>
          </p:cNvPr>
          <p:cNvSpPr>
            <a:spLocks noGrp="1"/>
          </p:cNvSpPr>
          <p:nvPr>
            <p:ph type="title"/>
          </p:nvPr>
        </p:nvSpPr>
        <p:spPr/>
        <p:txBody>
          <a:bodyPr/>
          <a:lstStyle/>
          <a:p>
            <a:r>
              <a:rPr lang="he-IL" b="1" dirty="0"/>
              <a:t>האתגרים והקשיים שעמדו בפני יהושוע</a:t>
            </a:r>
          </a:p>
        </p:txBody>
      </p:sp>
      <p:sp>
        <p:nvSpPr>
          <p:cNvPr id="3" name="מציין מיקום תוכן 2">
            <a:extLst>
              <a:ext uri="{FF2B5EF4-FFF2-40B4-BE49-F238E27FC236}">
                <a16:creationId xmlns:a16="http://schemas.microsoft.com/office/drawing/2014/main" id="{CD8CAF1F-E24D-B952-EBCC-E07B677D5D3F}"/>
              </a:ext>
            </a:extLst>
          </p:cNvPr>
          <p:cNvSpPr>
            <a:spLocks noGrp="1"/>
          </p:cNvSpPr>
          <p:nvPr>
            <p:ph idx="1"/>
          </p:nvPr>
        </p:nvSpPr>
        <p:spPr/>
        <p:txBody>
          <a:bodyPr>
            <a:noAutofit/>
          </a:bodyPr>
          <a:lstStyle/>
          <a:p>
            <a:pPr algn="ctr">
              <a:lnSpc>
                <a:spcPct val="150000"/>
              </a:lnSpc>
            </a:pPr>
            <a:r>
              <a:rPr lang="he-IL" sz="3600" b="1" dirty="0" err="1"/>
              <a:t>להכנס</a:t>
            </a:r>
            <a:r>
              <a:rPr lang="he-IL" sz="3600" b="1" dirty="0"/>
              <a:t> לנעליו הגדולות של משה</a:t>
            </a:r>
          </a:p>
          <a:p>
            <a:pPr algn="ctr">
              <a:lnSpc>
                <a:spcPct val="150000"/>
              </a:lnSpc>
            </a:pPr>
            <a:r>
              <a:rPr lang="he-IL" sz="3600" b="1" dirty="0"/>
              <a:t>לרכוש את אמון העם</a:t>
            </a:r>
          </a:p>
          <a:p>
            <a:pPr algn="ctr">
              <a:lnSpc>
                <a:spcPct val="150000"/>
              </a:lnSpc>
            </a:pPr>
            <a:r>
              <a:rPr lang="he-IL" sz="3600" b="1" dirty="0"/>
              <a:t>להתמודד עם משימת כיבוש הארץ</a:t>
            </a:r>
          </a:p>
        </p:txBody>
      </p:sp>
    </p:spTree>
    <p:extLst>
      <p:ext uri="{BB962C8B-B14F-4D97-AF65-F5344CB8AC3E}">
        <p14:creationId xmlns:p14="http://schemas.microsoft.com/office/powerpoint/2010/main" val="420450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B53C23-69C1-9A1D-797D-904A3232CAFE}"/>
              </a:ext>
            </a:extLst>
          </p:cNvPr>
          <p:cNvSpPr>
            <a:spLocks noGrp="1"/>
          </p:cNvSpPr>
          <p:nvPr>
            <p:ph type="title"/>
          </p:nvPr>
        </p:nvSpPr>
        <p:spPr/>
        <p:txBody>
          <a:bodyPr>
            <a:normAutofit fontScale="90000"/>
          </a:bodyPr>
          <a:lstStyle/>
          <a:p>
            <a:r>
              <a:rPr lang="he-IL" b="1" dirty="0">
                <a:latin typeface="David" panose="020E0502060401010101" pitchFamily="34" charset="-79"/>
                <a:cs typeface="David" panose="020E0502060401010101" pitchFamily="34" charset="-79"/>
              </a:rPr>
              <a:t>המשימה של יהושוע</a:t>
            </a:r>
            <a:br>
              <a:rPr lang="he-IL" b="1" dirty="0">
                <a:latin typeface="David" panose="020E0502060401010101" pitchFamily="34" charset="-79"/>
                <a:cs typeface="David" panose="020E0502060401010101" pitchFamily="34" charset="-79"/>
              </a:rPr>
            </a:br>
            <a:r>
              <a:rPr lang="he-IL" b="1" dirty="0">
                <a:latin typeface="David" panose="020E0502060401010101" pitchFamily="34" charset="-79"/>
                <a:cs typeface="David" panose="020E0502060401010101" pitchFamily="34" charset="-79"/>
              </a:rPr>
              <a:t>לעבור את הירדן ולהכניס את העם לארץ כנען</a:t>
            </a:r>
          </a:p>
        </p:txBody>
      </p:sp>
      <p:sp>
        <p:nvSpPr>
          <p:cNvPr id="3" name="מציין מיקום תוכן 2">
            <a:extLst>
              <a:ext uri="{FF2B5EF4-FFF2-40B4-BE49-F238E27FC236}">
                <a16:creationId xmlns:a16="http://schemas.microsoft.com/office/drawing/2014/main" id="{C67FAE56-3210-51E6-0E61-1B9D56AA34FC}"/>
              </a:ext>
            </a:extLst>
          </p:cNvPr>
          <p:cNvSpPr>
            <a:spLocks noGrp="1"/>
          </p:cNvSpPr>
          <p:nvPr>
            <p:ph idx="1"/>
          </p:nvPr>
        </p:nvSpPr>
        <p:spPr>
          <a:xfrm>
            <a:off x="2357120" y="2556932"/>
            <a:ext cx="7345680" cy="3318936"/>
          </a:xfrm>
        </p:spPr>
        <p:txBody>
          <a:bodyPr>
            <a:normAutofit/>
          </a:bodyPr>
          <a:lstStyle/>
          <a:p>
            <a:pPr algn="ctr"/>
            <a:endParaRPr lang="he-IL" sz="2800" dirty="0"/>
          </a:p>
          <a:p>
            <a:pPr algn="ctr"/>
            <a:r>
              <a:rPr lang="he-IL" sz="3600" dirty="0"/>
              <a:t>"וְעַתָּה קוּם עֲבֹר אֶת-הַיַּרְדֵּן הַזֶּה, אַתָּה וְכָל-הָעָם הַזֶּה, אֶל-הָאָרֶץ, אֲשֶׁר אָנֹכִי נֹתֵן לָהֶם לִבְנֵי יִשְׂרָאֵל"</a:t>
            </a:r>
          </a:p>
          <a:p>
            <a:pPr marL="0" indent="0" algn="ctr">
              <a:buNone/>
            </a:pPr>
            <a:r>
              <a:rPr lang="he-IL" sz="2800" dirty="0"/>
              <a:t>( פסוק ב')</a:t>
            </a:r>
          </a:p>
        </p:txBody>
      </p:sp>
    </p:spTree>
    <p:extLst>
      <p:ext uri="{BB962C8B-B14F-4D97-AF65-F5344CB8AC3E}">
        <p14:creationId xmlns:p14="http://schemas.microsoft.com/office/powerpoint/2010/main" val="224256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EA0221F-0AD8-DF4B-F91A-271F7C0B7C32}"/>
              </a:ext>
            </a:extLst>
          </p:cNvPr>
          <p:cNvSpPr>
            <a:spLocks noGrp="1"/>
          </p:cNvSpPr>
          <p:nvPr>
            <p:ph type="title"/>
          </p:nvPr>
        </p:nvSpPr>
        <p:spPr/>
        <p:txBody>
          <a:bodyPr>
            <a:normAutofit/>
          </a:bodyPr>
          <a:lstStyle/>
          <a:p>
            <a:r>
              <a:rPr lang="he-IL" sz="6000" b="1" dirty="0">
                <a:latin typeface="David" panose="020E0502060401010101" pitchFamily="34" charset="-79"/>
                <a:cs typeface="David" panose="020E0502060401010101" pitchFamily="34" charset="-79"/>
              </a:rPr>
              <a:t>היעד</a:t>
            </a:r>
          </a:p>
        </p:txBody>
      </p:sp>
      <p:sp>
        <p:nvSpPr>
          <p:cNvPr id="3" name="מציין מיקום תוכן 2">
            <a:extLst>
              <a:ext uri="{FF2B5EF4-FFF2-40B4-BE49-F238E27FC236}">
                <a16:creationId xmlns:a16="http://schemas.microsoft.com/office/drawing/2014/main" id="{AFC7A2F8-5EAA-BBE8-3C77-D775AFD1BA16}"/>
              </a:ext>
            </a:extLst>
          </p:cNvPr>
          <p:cNvSpPr>
            <a:spLocks noGrp="1"/>
          </p:cNvSpPr>
          <p:nvPr>
            <p:ph idx="1"/>
          </p:nvPr>
        </p:nvSpPr>
        <p:spPr/>
        <p:txBody>
          <a:bodyPr/>
          <a:lstStyle/>
          <a:p>
            <a:pPr algn="ctr"/>
            <a:r>
              <a:rPr lang="he-IL" sz="3200" dirty="0">
                <a:latin typeface="David" panose="020E0502060401010101" pitchFamily="34" charset="-79"/>
                <a:cs typeface="David" panose="020E0502060401010101" pitchFamily="34" charset="-79"/>
              </a:rPr>
              <a:t>כָּל-מָקוֹם, אֲשֶׁר תִּדְרֹךְ כַּף-רַגְלְכֶם בּוֹ--לָכֶם נְתַתִּיו  כַּאֲשֶׁר דִּבַּרְתִּי, אֶל-מֹשֶׁה.</a:t>
            </a:r>
          </a:p>
          <a:p>
            <a:pPr marL="0" indent="0" algn="ctr">
              <a:buNone/>
            </a:pPr>
            <a:r>
              <a:rPr lang="he-IL" sz="3200" dirty="0">
                <a:latin typeface="David" panose="020E0502060401010101" pitchFamily="34" charset="-79"/>
                <a:cs typeface="David" panose="020E0502060401010101" pitchFamily="34" charset="-79"/>
              </a:rPr>
              <a:t>(פסוק ג')</a:t>
            </a:r>
          </a:p>
          <a:p>
            <a:pPr algn="ctr"/>
            <a:r>
              <a:rPr lang="he-IL" sz="3200" dirty="0">
                <a:solidFill>
                  <a:srgbClr val="FF0000"/>
                </a:solidFill>
                <a:highlight>
                  <a:srgbClr val="FFFF00"/>
                </a:highlight>
                <a:latin typeface="David" panose="020E0502060401010101" pitchFamily="34" charset="-79"/>
                <a:cs typeface="David" panose="020E0502060401010101" pitchFamily="34" charset="-79"/>
              </a:rPr>
              <a:t>כ</a:t>
            </a:r>
            <a:r>
              <a:rPr lang="he-IL" sz="3200" u="sng" dirty="0">
                <a:solidFill>
                  <a:srgbClr val="FF0000"/>
                </a:solidFill>
                <a:highlight>
                  <a:srgbClr val="FFFF00"/>
                </a:highlight>
                <a:latin typeface="David" panose="020E0502060401010101" pitchFamily="34" charset="-79"/>
                <a:cs typeface="David" panose="020E0502060401010101" pitchFamily="34" charset="-79"/>
              </a:rPr>
              <a:t>ָּל-מָקוֹם</a:t>
            </a:r>
            <a:r>
              <a:rPr lang="he-IL" sz="3200" dirty="0">
                <a:solidFill>
                  <a:srgbClr val="FF0000"/>
                </a:solidFill>
                <a:highlight>
                  <a:srgbClr val="FFFF00"/>
                </a:highlight>
                <a:latin typeface="David" panose="020E0502060401010101" pitchFamily="34" charset="-79"/>
                <a:cs typeface="David" panose="020E0502060401010101" pitchFamily="34" charset="-79"/>
              </a:rPr>
              <a:t>, אֲשֶׁר תִּדְרֹךְ כַּף-רַגְלְכֶם בּוֹ</a:t>
            </a:r>
          </a:p>
          <a:p>
            <a:pPr algn="ctr"/>
            <a:r>
              <a:rPr lang="he-IL" sz="3200" dirty="0">
                <a:solidFill>
                  <a:srgbClr val="FF0000"/>
                </a:solidFill>
                <a:highlight>
                  <a:srgbClr val="FFFF00"/>
                </a:highlight>
                <a:latin typeface="David" panose="020E0502060401010101" pitchFamily="34" charset="-79"/>
                <a:cs typeface="David" panose="020E0502060401010101" pitchFamily="34" charset="-79"/>
              </a:rPr>
              <a:t>יהיה שייך לכם</a:t>
            </a:r>
          </a:p>
        </p:txBody>
      </p:sp>
    </p:spTree>
    <p:extLst>
      <p:ext uri="{BB962C8B-B14F-4D97-AF65-F5344CB8AC3E}">
        <p14:creationId xmlns:p14="http://schemas.microsoft.com/office/powerpoint/2010/main" val="2574551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52C68CE-6BA3-500F-B8FF-118CB78D3DD6}"/>
              </a:ext>
            </a:extLst>
          </p:cNvPr>
          <p:cNvSpPr>
            <a:spLocks noGrp="1"/>
          </p:cNvSpPr>
          <p:nvPr>
            <p:ph type="title"/>
          </p:nvPr>
        </p:nvSpPr>
        <p:spPr/>
        <p:txBody>
          <a:bodyPr>
            <a:normAutofit/>
          </a:bodyPr>
          <a:lstStyle/>
          <a:p>
            <a:r>
              <a:rPr lang="he-IL" sz="4800" b="1" dirty="0">
                <a:latin typeface="David" panose="020E0502060401010101" pitchFamily="34" charset="-79"/>
                <a:cs typeface="David" panose="020E0502060401010101" pitchFamily="34" charset="-79"/>
              </a:rPr>
              <a:t>היכן נמצאים כעת בני ישראל ?</a:t>
            </a:r>
          </a:p>
        </p:txBody>
      </p:sp>
      <p:pic>
        <p:nvPicPr>
          <p:cNvPr id="4" name="Picture 68">
            <a:extLst>
              <a:ext uri="{FF2B5EF4-FFF2-40B4-BE49-F238E27FC236}">
                <a16:creationId xmlns:a16="http://schemas.microsoft.com/office/drawing/2014/main" id="{55F4267A-89EE-9F19-8CC6-16AAC96465E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009396" y="2557463"/>
            <a:ext cx="2173208" cy="3317875"/>
          </a:xfrm>
          <a:prstGeom prst="rect">
            <a:avLst/>
          </a:prstGeom>
          <a:noFill/>
          <a:extLst>
            <a:ext uri="{909E8E84-426E-40DD-AFC4-6F175D3DCCD1}">
              <a14:hiddenFill xmlns:a14="http://schemas.microsoft.com/office/drawing/2010/main">
                <a:solidFill>
                  <a:srgbClr val="FFFFFF"/>
                </a:solidFill>
              </a14:hiddenFill>
            </a:ext>
          </a:extLst>
        </p:spPr>
      </p:pic>
      <p:grpSp>
        <p:nvGrpSpPr>
          <p:cNvPr id="6" name="קבוצה 5">
            <a:extLst>
              <a:ext uri="{FF2B5EF4-FFF2-40B4-BE49-F238E27FC236}">
                <a16:creationId xmlns:a16="http://schemas.microsoft.com/office/drawing/2014/main" id="{C5B999BA-01AD-FC9C-C2E0-B029A596CC79}"/>
              </a:ext>
            </a:extLst>
          </p:cNvPr>
          <p:cNvGrpSpPr/>
          <p:nvPr/>
        </p:nvGrpSpPr>
        <p:grpSpPr>
          <a:xfrm>
            <a:off x="6514957" y="3554858"/>
            <a:ext cx="4267464" cy="1754326"/>
            <a:chOff x="6514957" y="3554858"/>
            <a:chExt cx="4267464" cy="1754326"/>
          </a:xfrm>
        </p:grpSpPr>
        <p:sp>
          <p:nvSpPr>
            <p:cNvPr id="5" name="מלבן 4">
              <a:extLst>
                <a:ext uri="{FF2B5EF4-FFF2-40B4-BE49-F238E27FC236}">
                  <a16:creationId xmlns:a16="http://schemas.microsoft.com/office/drawing/2014/main" id="{2F32F086-9555-E419-EA4E-BACFA6F0475C}"/>
                </a:ext>
              </a:extLst>
            </p:cNvPr>
            <p:cNvSpPr/>
            <p:nvPr/>
          </p:nvSpPr>
          <p:spPr>
            <a:xfrm>
              <a:off x="8213923" y="3554858"/>
              <a:ext cx="2568498" cy="1754326"/>
            </a:xfrm>
            <a:prstGeom prst="rect">
              <a:avLst/>
            </a:prstGeom>
            <a:noFill/>
          </p:spPr>
          <p:txBody>
            <a:bodyPr wrap="square" lIns="91440" tIns="45720" rIns="91440" bIns="45720">
              <a:spAutoFit/>
            </a:bodyPr>
            <a:lstStyle/>
            <a:p>
              <a:pPr algn="ctr"/>
              <a:r>
                <a:rPr lang="he-IL" sz="3600" b="1" cap="none" spc="0" dirty="0">
                  <a:ln w="0"/>
                  <a:solidFill>
                    <a:schemeClr val="tx1"/>
                  </a:solidFill>
                  <a:effectLst>
                    <a:outerShdw blurRad="38100" dist="19050" dir="2700000" algn="tl" rotWithShape="0">
                      <a:schemeClr val="dk1">
                        <a:alpha val="40000"/>
                      </a:schemeClr>
                    </a:outerShdw>
                  </a:effectLst>
                </a:rPr>
                <a:t>בני ישראל נמצאים כעת בשיטים</a:t>
              </a:r>
            </a:p>
          </p:txBody>
        </p:sp>
        <p:cxnSp>
          <p:nvCxnSpPr>
            <p:cNvPr id="7" name="מחבר חץ ישר 6">
              <a:extLst>
                <a:ext uri="{FF2B5EF4-FFF2-40B4-BE49-F238E27FC236}">
                  <a16:creationId xmlns:a16="http://schemas.microsoft.com/office/drawing/2014/main" id="{CB553913-F3D7-8082-D077-6A2AF8A83B2C}"/>
                </a:ext>
              </a:extLst>
            </p:cNvPr>
            <p:cNvCxnSpPr>
              <a:cxnSpLocks/>
            </p:cNvCxnSpPr>
            <p:nvPr/>
          </p:nvCxnSpPr>
          <p:spPr>
            <a:xfrm flipH="1" flipV="1">
              <a:off x="6514957" y="4069080"/>
              <a:ext cx="1776288" cy="502922"/>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grpSp>
      <p:grpSp>
        <p:nvGrpSpPr>
          <p:cNvPr id="8" name="קבוצה 7">
            <a:extLst>
              <a:ext uri="{FF2B5EF4-FFF2-40B4-BE49-F238E27FC236}">
                <a16:creationId xmlns:a16="http://schemas.microsoft.com/office/drawing/2014/main" id="{388C6FDE-80F8-D5BC-7467-9782B47E5566}"/>
              </a:ext>
            </a:extLst>
          </p:cNvPr>
          <p:cNvGrpSpPr/>
          <p:nvPr/>
        </p:nvGrpSpPr>
        <p:grpSpPr>
          <a:xfrm>
            <a:off x="1233971" y="2677695"/>
            <a:ext cx="4037867" cy="1754326"/>
            <a:chOff x="1233971" y="2677695"/>
            <a:chExt cx="4037867" cy="1754326"/>
          </a:xfrm>
        </p:grpSpPr>
        <p:sp>
          <p:nvSpPr>
            <p:cNvPr id="10" name="מלבן 9">
              <a:extLst>
                <a:ext uri="{FF2B5EF4-FFF2-40B4-BE49-F238E27FC236}">
                  <a16:creationId xmlns:a16="http://schemas.microsoft.com/office/drawing/2014/main" id="{AF0C4C5C-E708-2B14-D4AF-344EA1CB154F}"/>
                </a:ext>
              </a:extLst>
            </p:cNvPr>
            <p:cNvSpPr/>
            <p:nvPr/>
          </p:nvSpPr>
          <p:spPr>
            <a:xfrm>
              <a:off x="1233971" y="2677695"/>
              <a:ext cx="2568498" cy="1754326"/>
            </a:xfrm>
            <a:prstGeom prst="rect">
              <a:avLst/>
            </a:prstGeom>
            <a:noFill/>
          </p:spPr>
          <p:txBody>
            <a:bodyPr wrap="square" lIns="91440" tIns="45720" rIns="91440" bIns="45720">
              <a:spAutoFit/>
            </a:bodyPr>
            <a:lstStyle/>
            <a:p>
              <a:pPr algn="ctr"/>
              <a:r>
                <a:rPr lang="he-IL" sz="3600" b="1" cap="none" spc="0" dirty="0">
                  <a:ln w="0"/>
                  <a:solidFill>
                    <a:schemeClr val="tx1"/>
                  </a:solidFill>
                  <a:effectLst>
                    <a:outerShdw blurRad="38100" dist="19050" dir="2700000" algn="tl" rotWithShape="0">
                      <a:schemeClr val="dk1">
                        <a:alpha val="40000"/>
                      </a:schemeClr>
                    </a:outerShdw>
                  </a:effectLst>
                </a:rPr>
                <a:t>וצריכים להגיע למעבר יריחו</a:t>
              </a:r>
            </a:p>
          </p:txBody>
        </p:sp>
        <p:cxnSp>
          <p:nvCxnSpPr>
            <p:cNvPr id="11" name="מחבר חץ ישר 10">
              <a:extLst>
                <a:ext uri="{FF2B5EF4-FFF2-40B4-BE49-F238E27FC236}">
                  <a16:creationId xmlns:a16="http://schemas.microsoft.com/office/drawing/2014/main" id="{60078022-5AE5-EC09-CD4E-124BDD4A325A}"/>
                </a:ext>
              </a:extLst>
            </p:cNvPr>
            <p:cNvCxnSpPr>
              <a:cxnSpLocks/>
            </p:cNvCxnSpPr>
            <p:nvPr/>
          </p:nvCxnSpPr>
          <p:spPr>
            <a:xfrm flipV="1">
              <a:off x="3715635" y="3970019"/>
              <a:ext cx="1556203" cy="99061"/>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grpSp>
      <p:pic>
        <p:nvPicPr>
          <p:cNvPr id="3" name="תמונה 2">
            <a:extLst>
              <a:ext uri="{FF2B5EF4-FFF2-40B4-BE49-F238E27FC236}">
                <a16:creationId xmlns:a16="http://schemas.microsoft.com/office/drawing/2014/main" id="{34620F3A-C8F7-157F-DA5C-02D8619D980C}"/>
              </a:ext>
            </a:extLst>
          </p:cNvPr>
          <p:cNvPicPr>
            <a:picLocks noChangeAspect="1"/>
          </p:cNvPicPr>
          <p:nvPr/>
        </p:nvPicPr>
        <p:blipFill rotWithShape="1">
          <a:blip r:embed="rId3"/>
          <a:srcRect t="34504" r="30696" b="30699"/>
          <a:stretch/>
        </p:blipFill>
        <p:spPr>
          <a:xfrm>
            <a:off x="3715635" y="2557463"/>
            <a:ext cx="4678313" cy="3589339"/>
          </a:xfrm>
          <a:prstGeom prst="rect">
            <a:avLst/>
          </a:prstGeom>
        </p:spPr>
      </p:pic>
      <p:sp>
        <p:nvSpPr>
          <p:cNvPr id="9" name="חץ: מעוקל ימינה 8">
            <a:extLst>
              <a:ext uri="{FF2B5EF4-FFF2-40B4-BE49-F238E27FC236}">
                <a16:creationId xmlns:a16="http://schemas.microsoft.com/office/drawing/2014/main" id="{DA17985B-C4DD-6FB6-8C41-4AA8C0F57884}"/>
              </a:ext>
            </a:extLst>
          </p:cNvPr>
          <p:cNvSpPr/>
          <p:nvPr/>
        </p:nvSpPr>
        <p:spPr>
          <a:xfrm rot="6744052">
            <a:off x="5944510" y="2918424"/>
            <a:ext cx="629358" cy="1465287"/>
          </a:xfrm>
          <a:prstGeom prst="curvedRightArrow">
            <a:avLst>
              <a:gd name="adj1" fmla="val 25000"/>
              <a:gd name="adj2" fmla="val 54940"/>
              <a:gd name="adj3" fmla="val 24919"/>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chemeClr val="tx1"/>
              </a:solidFill>
            </a:endParaRPr>
          </a:p>
        </p:txBody>
      </p:sp>
    </p:spTree>
    <p:extLst>
      <p:ext uri="{BB962C8B-B14F-4D97-AF65-F5344CB8AC3E}">
        <p14:creationId xmlns:p14="http://schemas.microsoft.com/office/powerpoint/2010/main" val="2164025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6"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80">
                                          <p:stCondLst>
                                            <p:cond delay="0"/>
                                          </p:stCondLst>
                                        </p:cTn>
                                        <p:tgtEl>
                                          <p:spTgt spid="9"/>
                                        </p:tgtEl>
                                      </p:cBhvr>
                                    </p:animEffect>
                                    <p:anim calcmode="lin" valueType="num">
                                      <p:cBhvr>
                                        <p:cTn id="2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33" dur="26">
                                          <p:stCondLst>
                                            <p:cond delay="650"/>
                                          </p:stCondLst>
                                        </p:cTn>
                                        <p:tgtEl>
                                          <p:spTgt spid="9"/>
                                        </p:tgtEl>
                                      </p:cBhvr>
                                      <p:to x="100000" y="60000"/>
                                    </p:animScale>
                                    <p:animScale>
                                      <p:cBhvr>
                                        <p:cTn id="34" dur="166" decel="50000">
                                          <p:stCondLst>
                                            <p:cond delay="676"/>
                                          </p:stCondLst>
                                        </p:cTn>
                                        <p:tgtEl>
                                          <p:spTgt spid="9"/>
                                        </p:tgtEl>
                                      </p:cBhvr>
                                      <p:to x="100000" y="100000"/>
                                    </p:animScale>
                                    <p:animScale>
                                      <p:cBhvr>
                                        <p:cTn id="35" dur="26">
                                          <p:stCondLst>
                                            <p:cond delay="1312"/>
                                          </p:stCondLst>
                                        </p:cTn>
                                        <p:tgtEl>
                                          <p:spTgt spid="9"/>
                                        </p:tgtEl>
                                      </p:cBhvr>
                                      <p:to x="100000" y="80000"/>
                                    </p:animScale>
                                    <p:animScale>
                                      <p:cBhvr>
                                        <p:cTn id="36" dur="166" decel="50000">
                                          <p:stCondLst>
                                            <p:cond delay="1338"/>
                                          </p:stCondLst>
                                        </p:cTn>
                                        <p:tgtEl>
                                          <p:spTgt spid="9"/>
                                        </p:tgtEl>
                                      </p:cBhvr>
                                      <p:to x="100000" y="100000"/>
                                    </p:animScale>
                                    <p:animScale>
                                      <p:cBhvr>
                                        <p:cTn id="37" dur="26">
                                          <p:stCondLst>
                                            <p:cond delay="1642"/>
                                          </p:stCondLst>
                                        </p:cTn>
                                        <p:tgtEl>
                                          <p:spTgt spid="9"/>
                                        </p:tgtEl>
                                      </p:cBhvr>
                                      <p:to x="100000" y="90000"/>
                                    </p:animScale>
                                    <p:animScale>
                                      <p:cBhvr>
                                        <p:cTn id="38" dur="166" decel="50000">
                                          <p:stCondLst>
                                            <p:cond delay="1668"/>
                                          </p:stCondLst>
                                        </p:cTn>
                                        <p:tgtEl>
                                          <p:spTgt spid="9"/>
                                        </p:tgtEl>
                                      </p:cBhvr>
                                      <p:to x="100000" y="100000"/>
                                    </p:animScale>
                                    <p:animScale>
                                      <p:cBhvr>
                                        <p:cTn id="39" dur="26">
                                          <p:stCondLst>
                                            <p:cond delay="1808"/>
                                          </p:stCondLst>
                                        </p:cTn>
                                        <p:tgtEl>
                                          <p:spTgt spid="9"/>
                                        </p:tgtEl>
                                      </p:cBhvr>
                                      <p:to x="100000" y="95000"/>
                                    </p:animScale>
                                    <p:animScale>
                                      <p:cBhvr>
                                        <p:cTn id="40"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9C07E86-56DD-64CE-6984-CC583EF9A330}"/>
              </a:ext>
            </a:extLst>
          </p:cNvPr>
          <p:cNvSpPr>
            <a:spLocks noGrp="1"/>
          </p:cNvSpPr>
          <p:nvPr>
            <p:ph type="title"/>
          </p:nvPr>
        </p:nvSpPr>
        <p:spPr/>
        <p:txBody>
          <a:bodyPr>
            <a:normAutofit/>
          </a:bodyPr>
          <a:lstStyle/>
          <a:p>
            <a:r>
              <a:rPr lang="he-IL" sz="5400" b="1" dirty="0">
                <a:latin typeface="David" panose="020E0502060401010101" pitchFamily="34" charset="-79"/>
                <a:cs typeface="David" panose="020E0502060401010101" pitchFamily="34" charset="-79"/>
              </a:rPr>
              <a:t>מהם גבולות הארץ המובטחת ?</a:t>
            </a:r>
          </a:p>
        </p:txBody>
      </p:sp>
      <p:sp>
        <p:nvSpPr>
          <p:cNvPr id="3" name="מציין מיקום תוכן 2">
            <a:extLst>
              <a:ext uri="{FF2B5EF4-FFF2-40B4-BE49-F238E27FC236}">
                <a16:creationId xmlns:a16="http://schemas.microsoft.com/office/drawing/2014/main" id="{11BF68BC-1FB8-D72C-85C2-2F200A860F5B}"/>
              </a:ext>
            </a:extLst>
          </p:cNvPr>
          <p:cNvSpPr>
            <a:spLocks noGrp="1"/>
          </p:cNvSpPr>
          <p:nvPr>
            <p:ph idx="1"/>
          </p:nvPr>
        </p:nvSpPr>
        <p:spPr>
          <a:xfrm>
            <a:off x="7355841" y="3044612"/>
            <a:ext cx="4038595" cy="3318936"/>
          </a:xfrm>
        </p:spPr>
        <p:txBody>
          <a:bodyPr>
            <a:normAutofit/>
          </a:bodyPr>
          <a:lstStyle/>
          <a:p>
            <a:pPr algn="ctr"/>
            <a:r>
              <a:rPr lang="he-IL" sz="3200" dirty="0"/>
              <a:t>מֵהַמִּדְבָּר וְהַלְּבָנוֹן הַזֶּה וְעַד-הַנָּהָר הַגָּדוֹל נְהַר-פְּרָת, כֹּל אֶרֶץ הַחִתִּים, וְעַד-הַיָּם הַגָּדוֹל, מְבוֹא הַשָּׁמֶשׁ--יִהְיֶה, גְּבוּלְכֶם.</a:t>
            </a:r>
          </a:p>
          <a:p>
            <a:pPr marL="0" indent="0" algn="ctr">
              <a:buNone/>
            </a:pPr>
            <a:r>
              <a:rPr lang="he-IL" dirty="0"/>
              <a:t>(פסוק ד')</a:t>
            </a:r>
          </a:p>
        </p:txBody>
      </p:sp>
      <p:sp>
        <p:nvSpPr>
          <p:cNvPr id="4" name="מציין מיקום תוכן 2">
            <a:extLst>
              <a:ext uri="{FF2B5EF4-FFF2-40B4-BE49-F238E27FC236}">
                <a16:creationId xmlns:a16="http://schemas.microsoft.com/office/drawing/2014/main" id="{FF3B21A5-5065-AB25-6AA2-777869A30DB3}"/>
              </a:ext>
            </a:extLst>
          </p:cNvPr>
          <p:cNvSpPr txBox="1">
            <a:spLocks/>
          </p:cNvSpPr>
          <p:nvPr/>
        </p:nvSpPr>
        <p:spPr>
          <a:xfrm>
            <a:off x="1295403" y="3190240"/>
            <a:ext cx="3540758" cy="2480636"/>
          </a:xfrm>
          <a:prstGeom prst="rect">
            <a:avLst/>
          </a:prstGeom>
          <a:blipFill>
            <a:blip r:embed="rId2"/>
            <a:tile tx="0" ty="0" sx="100000" sy="100000" flip="none" algn="tl"/>
          </a:blipFill>
          <a:ln w="57150">
            <a:solidFill>
              <a:schemeClr val="tx1"/>
            </a:solidFill>
          </a:ln>
          <a:effectLst>
            <a:glow rad="228600">
              <a:schemeClr val="accent5">
                <a:satMod val="175000"/>
                <a:alpha val="40000"/>
              </a:schemeClr>
            </a:glow>
          </a:effectLst>
        </p:spPr>
        <p:txBody>
          <a:bodyPr vert="horz" lIns="91440" tIns="45720" rIns="91440" bIns="45720" rtlCol="0" anchor="t">
            <a:normAutofit/>
          </a:bodyPr>
          <a:lstStyle>
            <a:lvl1pPr marL="285750" indent="-285750" algn="r" defTabSz="457200" rtl="1"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r" defTabSz="457200" rtl="1"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r" defTabSz="457200" rtl="1"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r" defTabSz="457200" rtl="1"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buFont typeface="Arial"/>
              <a:buNone/>
            </a:pPr>
            <a:r>
              <a:rPr lang="he-IL" b="1" dirty="0">
                <a:solidFill>
                  <a:srgbClr val="7030A0"/>
                </a:solidFill>
              </a:rPr>
              <a:t>בצפון –  הלבנון </a:t>
            </a:r>
          </a:p>
          <a:p>
            <a:pPr marL="0" indent="0">
              <a:buFont typeface="Arial"/>
              <a:buNone/>
            </a:pPr>
            <a:r>
              <a:rPr lang="he-IL" b="1" dirty="0">
                <a:solidFill>
                  <a:srgbClr val="7030A0"/>
                </a:solidFill>
              </a:rPr>
              <a:t>בדרום - מדבריות סיני והנגב. </a:t>
            </a:r>
          </a:p>
          <a:p>
            <a:pPr marL="0" indent="0">
              <a:buFont typeface="Arial"/>
              <a:buNone/>
            </a:pPr>
            <a:r>
              <a:rPr lang="he-IL" b="1" dirty="0">
                <a:solidFill>
                  <a:srgbClr val="7030A0"/>
                </a:solidFill>
              </a:rPr>
              <a:t>בצפון מזרח  - נהר הפרת </a:t>
            </a:r>
          </a:p>
          <a:p>
            <a:pPr marL="0" indent="0">
              <a:buFont typeface="Arial"/>
              <a:buNone/>
            </a:pPr>
            <a:r>
              <a:rPr lang="he-IL" b="1" dirty="0">
                <a:solidFill>
                  <a:srgbClr val="7030A0"/>
                </a:solidFill>
              </a:rPr>
              <a:t>במערב – הים התיכון</a:t>
            </a:r>
          </a:p>
        </p:txBody>
      </p:sp>
      <p:pic>
        <p:nvPicPr>
          <p:cNvPr id="5" name="Picture 68">
            <a:extLst>
              <a:ext uri="{FF2B5EF4-FFF2-40B4-BE49-F238E27FC236}">
                <a16:creationId xmlns:a16="http://schemas.microsoft.com/office/drawing/2014/main" id="{334BB252-B8AC-9188-F71D-366DF4A064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0996" y="2771620"/>
            <a:ext cx="2173208" cy="3317875"/>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קבוצה 9">
            <a:extLst>
              <a:ext uri="{FF2B5EF4-FFF2-40B4-BE49-F238E27FC236}">
                <a16:creationId xmlns:a16="http://schemas.microsoft.com/office/drawing/2014/main" id="{E8886F31-0848-1AAB-6BD7-8CD71E7631DF}"/>
              </a:ext>
            </a:extLst>
          </p:cNvPr>
          <p:cNvGrpSpPr/>
          <p:nvPr/>
        </p:nvGrpSpPr>
        <p:grpSpPr>
          <a:xfrm>
            <a:off x="4768626" y="2398281"/>
            <a:ext cx="2973540" cy="3800752"/>
            <a:chOff x="4768626" y="2398281"/>
            <a:chExt cx="2973540" cy="3800752"/>
          </a:xfrm>
        </p:grpSpPr>
        <p:sp>
          <p:nvSpPr>
            <p:cNvPr id="6" name="מלבן 5">
              <a:extLst>
                <a:ext uri="{FF2B5EF4-FFF2-40B4-BE49-F238E27FC236}">
                  <a16:creationId xmlns:a16="http://schemas.microsoft.com/office/drawing/2014/main" id="{0A4D773B-2DDE-4DCB-F583-0E5CD26B8ACE}"/>
                </a:ext>
              </a:extLst>
            </p:cNvPr>
            <p:cNvSpPr/>
            <p:nvPr/>
          </p:nvSpPr>
          <p:spPr>
            <a:xfrm>
              <a:off x="5736576" y="5552702"/>
              <a:ext cx="922047" cy="646331"/>
            </a:xfrm>
            <a:prstGeom prst="rect">
              <a:avLst/>
            </a:prstGeom>
            <a:noFill/>
          </p:spPr>
          <p:txBody>
            <a:bodyPr wrap="none" lIns="91440" tIns="45720" rIns="91440" bIns="45720">
              <a:spAutoFit/>
            </a:bodyPr>
            <a:lstStyle/>
            <a:p>
              <a:pPr algn="ctr"/>
              <a:r>
                <a:rPr lang="he-IL" sz="3600" b="1" cap="none" spc="0" dirty="0">
                  <a:ln w="0"/>
                  <a:solidFill>
                    <a:schemeClr val="tx1"/>
                  </a:solidFill>
                  <a:effectLst>
                    <a:outerShdw blurRad="38100" dist="19050" dir="2700000" algn="tl" rotWithShape="0">
                      <a:schemeClr val="dk1">
                        <a:alpha val="40000"/>
                      </a:schemeClr>
                    </a:outerShdw>
                  </a:effectLst>
                </a:rPr>
                <a:t>צפון</a:t>
              </a:r>
            </a:p>
          </p:txBody>
        </p:sp>
        <p:sp>
          <p:nvSpPr>
            <p:cNvPr id="7" name="מלבן 6">
              <a:extLst>
                <a:ext uri="{FF2B5EF4-FFF2-40B4-BE49-F238E27FC236}">
                  <a16:creationId xmlns:a16="http://schemas.microsoft.com/office/drawing/2014/main" id="{5D7560E0-C7A3-552C-7298-218DD7F58226}"/>
                </a:ext>
              </a:extLst>
            </p:cNvPr>
            <p:cNvSpPr/>
            <p:nvPr/>
          </p:nvSpPr>
          <p:spPr>
            <a:xfrm>
              <a:off x="6717527" y="3925673"/>
              <a:ext cx="1024639" cy="646331"/>
            </a:xfrm>
            <a:prstGeom prst="rect">
              <a:avLst/>
            </a:prstGeom>
            <a:noFill/>
          </p:spPr>
          <p:txBody>
            <a:bodyPr wrap="none" lIns="91440" tIns="45720" rIns="91440" bIns="45720">
              <a:spAutoFit/>
            </a:bodyPr>
            <a:lstStyle/>
            <a:p>
              <a:pPr algn="ctr"/>
              <a:r>
                <a:rPr lang="he-IL" sz="3600" b="1" cap="none" spc="0" dirty="0">
                  <a:ln w="0"/>
                  <a:solidFill>
                    <a:schemeClr val="tx1"/>
                  </a:solidFill>
                  <a:effectLst>
                    <a:outerShdw blurRad="38100" dist="19050" dir="2700000" algn="tl" rotWithShape="0">
                      <a:schemeClr val="dk1">
                        <a:alpha val="40000"/>
                      </a:schemeClr>
                    </a:outerShdw>
                  </a:effectLst>
                </a:rPr>
                <a:t>מזרח</a:t>
              </a:r>
            </a:p>
          </p:txBody>
        </p:sp>
        <p:sp>
          <p:nvSpPr>
            <p:cNvPr id="8" name="מלבן 7">
              <a:extLst>
                <a:ext uri="{FF2B5EF4-FFF2-40B4-BE49-F238E27FC236}">
                  <a16:creationId xmlns:a16="http://schemas.microsoft.com/office/drawing/2014/main" id="{C9C66C97-5232-10CA-5205-8C47AEB4A7DB}"/>
                </a:ext>
              </a:extLst>
            </p:cNvPr>
            <p:cNvSpPr/>
            <p:nvPr/>
          </p:nvSpPr>
          <p:spPr>
            <a:xfrm>
              <a:off x="4768626" y="3728525"/>
              <a:ext cx="1091967" cy="646331"/>
            </a:xfrm>
            <a:prstGeom prst="rect">
              <a:avLst/>
            </a:prstGeom>
            <a:noFill/>
          </p:spPr>
          <p:txBody>
            <a:bodyPr wrap="none" lIns="91440" tIns="45720" rIns="91440" bIns="45720">
              <a:spAutoFit/>
            </a:bodyPr>
            <a:lstStyle/>
            <a:p>
              <a:pPr algn="ctr"/>
              <a:r>
                <a:rPr lang="he-IL" sz="3600" b="1" cap="none" spc="0" dirty="0">
                  <a:ln w="0"/>
                  <a:solidFill>
                    <a:schemeClr val="tx1"/>
                  </a:solidFill>
                  <a:effectLst>
                    <a:outerShdw blurRad="38100" dist="19050" dir="2700000" algn="tl" rotWithShape="0">
                      <a:schemeClr val="dk1">
                        <a:alpha val="40000"/>
                      </a:schemeClr>
                    </a:outerShdw>
                  </a:effectLst>
                </a:rPr>
                <a:t>מערב</a:t>
              </a:r>
            </a:p>
          </p:txBody>
        </p:sp>
        <p:sp>
          <p:nvSpPr>
            <p:cNvPr id="9" name="מלבן 8">
              <a:extLst>
                <a:ext uri="{FF2B5EF4-FFF2-40B4-BE49-F238E27FC236}">
                  <a16:creationId xmlns:a16="http://schemas.microsoft.com/office/drawing/2014/main" id="{C7E6069B-8E37-06EE-AE9B-CB2599E39CAA}"/>
                </a:ext>
              </a:extLst>
            </p:cNvPr>
            <p:cNvSpPr/>
            <p:nvPr/>
          </p:nvSpPr>
          <p:spPr>
            <a:xfrm>
              <a:off x="5703714" y="2398281"/>
              <a:ext cx="987771" cy="646331"/>
            </a:xfrm>
            <a:prstGeom prst="rect">
              <a:avLst/>
            </a:prstGeom>
            <a:noFill/>
          </p:spPr>
          <p:txBody>
            <a:bodyPr wrap="none" lIns="91440" tIns="45720" rIns="91440" bIns="45720">
              <a:spAutoFit/>
            </a:bodyPr>
            <a:lstStyle/>
            <a:p>
              <a:pPr algn="ctr"/>
              <a:r>
                <a:rPr lang="he-IL" sz="3600" b="1" cap="none" spc="0" dirty="0">
                  <a:ln w="0"/>
                  <a:solidFill>
                    <a:schemeClr val="tx1"/>
                  </a:solidFill>
                  <a:effectLst>
                    <a:outerShdw blurRad="38100" dist="19050" dir="2700000" algn="tl" rotWithShape="0">
                      <a:schemeClr val="dk1">
                        <a:alpha val="40000"/>
                      </a:schemeClr>
                    </a:outerShdw>
                  </a:effectLst>
                </a:rPr>
                <a:t>דרום</a:t>
              </a:r>
            </a:p>
          </p:txBody>
        </p:sp>
      </p:grpSp>
    </p:spTree>
    <p:extLst>
      <p:ext uri="{BB962C8B-B14F-4D97-AF65-F5344CB8AC3E}">
        <p14:creationId xmlns:p14="http://schemas.microsoft.com/office/powerpoint/2010/main" val="2412184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anim calcmode="lin" valueType="num">
                                      <p:cBhvr>
                                        <p:cTn id="26" dur="1000" fill="hold"/>
                                        <p:tgtEl>
                                          <p:spTgt spid="10"/>
                                        </p:tgtEl>
                                        <p:attrNameLst>
                                          <p:attrName>ppt_x</p:attrName>
                                        </p:attrNameLst>
                                      </p:cBhvr>
                                      <p:tavLst>
                                        <p:tav tm="0">
                                          <p:val>
                                            <p:strVal val="#ppt_x"/>
                                          </p:val>
                                        </p:tav>
                                        <p:tav tm="100000">
                                          <p:val>
                                            <p:strVal val="#ppt_x"/>
                                          </p:val>
                                        </p:tav>
                                      </p:tavLst>
                                    </p:anim>
                                    <p:anim calcmode="lin" valueType="num">
                                      <p:cBhvr>
                                        <p:cTn id="2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A93CF5A-BA05-7F95-30BB-E37DE53C2A4E}"/>
              </a:ext>
            </a:extLst>
          </p:cNvPr>
          <p:cNvSpPr>
            <a:spLocks noGrp="1"/>
          </p:cNvSpPr>
          <p:nvPr>
            <p:ph type="title"/>
          </p:nvPr>
        </p:nvSpPr>
        <p:spPr/>
        <p:txBody>
          <a:bodyPr>
            <a:normAutofit/>
          </a:bodyPr>
          <a:lstStyle/>
          <a:p>
            <a:r>
              <a:rPr lang="he-IL" sz="6000" b="1" dirty="0">
                <a:latin typeface="David" panose="020E0502060401010101" pitchFamily="34" charset="-79"/>
                <a:cs typeface="David" panose="020E0502060401010101" pitchFamily="34" charset="-79"/>
              </a:rPr>
              <a:t>ה' מחזק את יהושוע</a:t>
            </a:r>
          </a:p>
        </p:txBody>
      </p:sp>
      <p:sp>
        <p:nvSpPr>
          <p:cNvPr id="3" name="מציין מיקום תוכן 2">
            <a:extLst>
              <a:ext uri="{FF2B5EF4-FFF2-40B4-BE49-F238E27FC236}">
                <a16:creationId xmlns:a16="http://schemas.microsoft.com/office/drawing/2014/main" id="{A0BE0328-7D5C-5B1E-2995-5D207ED13C22}"/>
              </a:ext>
            </a:extLst>
          </p:cNvPr>
          <p:cNvSpPr>
            <a:spLocks noGrp="1"/>
          </p:cNvSpPr>
          <p:nvPr>
            <p:ph idx="1"/>
          </p:nvPr>
        </p:nvSpPr>
        <p:spPr/>
        <p:txBody>
          <a:bodyPr>
            <a:noAutofit/>
          </a:bodyPr>
          <a:lstStyle/>
          <a:p>
            <a:pPr algn="ctr">
              <a:lnSpc>
                <a:spcPct val="150000"/>
              </a:lnSpc>
            </a:pPr>
            <a:r>
              <a:rPr lang="he-IL" sz="2800" dirty="0">
                <a:solidFill>
                  <a:srgbClr val="FF0000"/>
                </a:solidFill>
                <a:latin typeface="David" panose="020E0502060401010101" pitchFamily="34" charset="-79"/>
                <a:cs typeface="David" panose="020E0502060401010101" pitchFamily="34" charset="-79"/>
              </a:rPr>
              <a:t>ה</a:t>
            </a:r>
            <a:r>
              <a:rPr lang="he-IL" sz="2800" dirty="0">
                <a:latin typeface="David" panose="020E0502060401010101" pitchFamily="34" charset="-79"/>
                <a:cs typeface="David" panose="020E0502060401010101" pitchFamily="34" charset="-79"/>
              </a:rPr>
              <a:t> </a:t>
            </a:r>
            <a:r>
              <a:rPr lang="he-IL" sz="2800" dirty="0" err="1">
                <a:latin typeface="David" panose="020E0502060401010101" pitchFamily="34" charset="-79"/>
                <a:cs typeface="David" panose="020E0502060401010101" pitchFamily="34" charset="-79"/>
              </a:rPr>
              <a:t>לֹא-יִתְיַצֵּב</a:t>
            </a:r>
            <a:r>
              <a:rPr lang="he-IL" sz="2800" dirty="0">
                <a:latin typeface="David" panose="020E0502060401010101" pitchFamily="34" charset="-79"/>
                <a:cs typeface="David" panose="020E0502060401010101" pitchFamily="34" charset="-79"/>
              </a:rPr>
              <a:t> אִישׁ לְפָנֶיךָ, כֹּל יְמֵי חַיֶּיךָ:  כַּאֲשֶׁר הָיִיתִי עִם-מֹשֶׁה אֶהְיֶה עִמָּךְ, לֹא אַרְפְּךָ וְלֹא </a:t>
            </a:r>
            <a:r>
              <a:rPr lang="he-IL" sz="2800" dirty="0" err="1">
                <a:latin typeface="David" panose="020E0502060401010101" pitchFamily="34" charset="-79"/>
                <a:cs typeface="David" panose="020E0502060401010101" pitchFamily="34" charset="-79"/>
              </a:rPr>
              <a:t>אֶעֶזְבֶך</a:t>
            </a:r>
            <a:r>
              <a:rPr lang="he-IL" sz="2800" dirty="0">
                <a:latin typeface="David" panose="020E0502060401010101" pitchFamily="34" charset="-79"/>
                <a:cs typeface="David" panose="020E0502060401010101" pitchFamily="34" charset="-79"/>
              </a:rPr>
              <a:t>ָּ.  </a:t>
            </a:r>
          </a:p>
          <a:p>
            <a:pPr algn="ctr">
              <a:lnSpc>
                <a:spcPct val="150000"/>
              </a:lnSpc>
            </a:pPr>
            <a:r>
              <a:rPr lang="he-IL" sz="2800" dirty="0">
                <a:solidFill>
                  <a:srgbClr val="FF0000"/>
                </a:solidFill>
                <a:latin typeface="David" panose="020E0502060401010101" pitchFamily="34" charset="-79"/>
                <a:cs typeface="David" panose="020E0502060401010101" pitchFamily="34" charset="-79"/>
              </a:rPr>
              <a:t>ו</a:t>
            </a:r>
            <a:r>
              <a:rPr lang="he-IL" sz="2800" dirty="0">
                <a:latin typeface="David" panose="020E0502060401010101" pitchFamily="34" charset="-79"/>
                <a:cs typeface="David" panose="020E0502060401010101" pitchFamily="34" charset="-79"/>
              </a:rPr>
              <a:t> חֲזַק, וֶאֱמָץ:  כִּי אַתָּה, תַּנְחִיל אֶת-הָעָם הַזֶּה, אֶת-הָאָרֶץ, אֲשֶׁר-נִשְׁבַּעְתִּי לַאֲבוֹתָם לָתֵת לָהֶם.</a:t>
            </a:r>
          </a:p>
        </p:txBody>
      </p:sp>
    </p:spTree>
    <p:extLst>
      <p:ext uri="{BB962C8B-B14F-4D97-AF65-F5344CB8AC3E}">
        <p14:creationId xmlns:p14="http://schemas.microsoft.com/office/powerpoint/2010/main" val="1261819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7F3708B-E2A6-AB2A-7FED-C4F94B9BEF6B}"/>
              </a:ext>
            </a:extLst>
          </p:cNvPr>
          <p:cNvSpPr>
            <a:spLocks noGrp="1"/>
          </p:cNvSpPr>
          <p:nvPr>
            <p:ph type="title"/>
          </p:nvPr>
        </p:nvSpPr>
        <p:spPr/>
        <p:txBody>
          <a:bodyPr/>
          <a:lstStyle/>
          <a:p>
            <a:r>
              <a:rPr lang="he-IL" b="1" dirty="0">
                <a:latin typeface="David" panose="020E0502060401010101" pitchFamily="34" charset="-79"/>
                <a:cs typeface="David" panose="020E0502060401010101" pitchFamily="34" charset="-79"/>
              </a:rPr>
              <a:t>מהם הבטחות שיש ליהושוע מאת ה'</a:t>
            </a:r>
          </a:p>
        </p:txBody>
      </p:sp>
      <p:sp>
        <p:nvSpPr>
          <p:cNvPr id="3" name="מציין מיקום תוכן 2">
            <a:extLst>
              <a:ext uri="{FF2B5EF4-FFF2-40B4-BE49-F238E27FC236}">
                <a16:creationId xmlns:a16="http://schemas.microsoft.com/office/drawing/2014/main" id="{80F29D1E-8232-5224-E5FE-53AD78A002F1}"/>
              </a:ext>
            </a:extLst>
          </p:cNvPr>
          <p:cNvSpPr>
            <a:spLocks noGrp="1"/>
          </p:cNvSpPr>
          <p:nvPr>
            <p:ph idx="1"/>
          </p:nvPr>
        </p:nvSpPr>
        <p:spPr/>
        <p:txBody>
          <a:bodyPr>
            <a:normAutofit/>
          </a:bodyPr>
          <a:lstStyle/>
          <a:p>
            <a:pPr algn="ctr">
              <a:lnSpc>
                <a:spcPct val="150000"/>
              </a:lnSpc>
            </a:pPr>
            <a:r>
              <a:rPr lang="he-IL" sz="2800" dirty="0" err="1">
                <a:latin typeface="David" panose="020E0502060401010101" pitchFamily="34" charset="-79"/>
                <a:cs typeface="David" panose="020E0502060401010101" pitchFamily="34" charset="-79"/>
              </a:rPr>
              <a:t>לֹא-יִתְיַצֵּב</a:t>
            </a:r>
            <a:r>
              <a:rPr lang="he-IL" sz="2800" dirty="0">
                <a:latin typeface="David" panose="020E0502060401010101" pitchFamily="34" charset="-79"/>
                <a:cs typeface="David" panose="020E0502060401010101" pitchFamily="34" charset="-79"/>
              </a:rPr>
              <a:t> אִישׁ לְפָנֶיךָ, </a:t>
            </a:r>
          </a:p>
          <a:p>
            <a:pPr algn="ctr">
              <a:lnSpc>
                <a:spcPct val="150000"/>
              </a:lnSpc>
            </a:pPr>
            <a:r>
              <a:rPr lang="he-IL" sz="2800" dirty="0">
                <a:latin typeface="David" panose="020E0502060401010101" pitchFamily="34" charset="-79"/>
                <a:cs typeface="David" panose="020E0502060401010101" pitchFamily="34" charset="-79"/>
              </a:rPr>
              <a:t>כַּאֲשֶׁר הָיִיתִי עִם-מֹשֶׁה אֶהְיֶה עִמָּךְ</a:t>
            </a:r>
          </a:p>
          <a:p>
            <a:pPr algn="ctr">
              <a:lnSpc>
                <a:spcPct val="150000"/>
              </a:lnSpc>
            </a:pPr>
            <a:r>
              <a:rPr lang="he-IL" sz="2800" dirty="0">
                <a:latin typeface="David" panose="020E0502060401010101" pitchFamily="34" charset="-79"/>
                <a:cs typeface="David" panose="020E0502060401010101" pitchFamily="34" charset="-79"/>
              </a:rPr>
              <a:t>לֹא אַרְפְּךָ וְלֹא </a:t>
            </a:r>
            <a:r>
              <a:rPr lang="he-IL" sz="2800" dirty="0" err="1">
                <a:latin typeface="David" panose="020E0502060401010101" pitchFamily="34" charset="-79"/>
                <a:cs typeface="David" panose="020E0502060401010101" pitchFamily="34" charset="-79"/>
              </a:rPr>
              <a:t>אֶעֶזְבֶך</a:t>
            </a:r>
            <a:r>
              <a:rPr lang="he-IL" sz="2800" dirty="0">
                <a:latin typeface="David" panose="020E0502060401010101" pitchFamily="34" charset="-79"/>
                <a:cs typeface="David" panose="020E0502060401010101" pitchFamily="34" charset="-79"/>
              </a:rPr>
              <a:t>ָּ.  </a:t>
            </a:r>
          </a:p>
          <a:p>
            <a:pPr algn="ctr">
              <a:lnSpc>
                <a:spcPct val="150000"/>
              </a:lnSpc>
            </a:pPr>
            <a:r>
              <a:rPr lang="he-IL" sz="2800" dirty="0">
                <a:latin typeface="David" panose="020E0502060401010101" pitchFamily="34" charset="-79"/>
                <a:cs typeface="David" panose="020E0502060401010101" pitchFamily="34" charset="-79"/>
              </a:rPr>
              <a:t>אַתָּה תַּנְחִיל אֶת-הָעָם הַזֶּה, אֶת-הָאָרֶץ, אֲשֶׁר-נִשְׁבַּעְתִּי לַאֲבוֹתָם לָתֵת לָהֶם.</a:t>
            </a:r>
          </a:p>
          <a:p>
            <a:endParaRPr lang="he-IL" dirty="0"/>
          </a:p>
        </p:txBody>
      </p:sp>
    </p:spTree>
    <p:extLst>
      <p:ext uri="{BB962C8B-B14F-4D97-AF65-F5344CB8AC3E}">
        <p14:creationId xmlns:p14="http://schemas.microsoft.com/office/powerpoint/2010/main" val="3177138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0F3A60E-863C-FB8A-200F-B392F161B015}"/>
              </a:ext>
            </a:extLst>
          </p:cNvPr>
          <p:cNvSpPr>
            <a:spLocks noGrp="1"/>
          </p:cNvSpPr>
          <p:nvPr>
            <p:ph type="title"/>
          </p:nvPr>
        </p:nvSpPr>
        <p:spPr/>
        <p:txBody>
          <a:bodyPr>
            <a:normAutofit/>
          </a:bodyPr>
          <a:lstStyle/>
          <a:p>
            <a:r>
              <a:rPr lang="he-IL" sz="5400" b="1" dirty="0">
                <a:latin typeface="David" panose="020E0502060401010101" pitchFamily="34" charset="-79"/>
                <a:cs typeface="David" panose="020E0502060401010101" pitchFamily="34" charset="-79"/>
              </a:rPr>
              <a:t>התנאים להצלחתו של יהושוע</a:t>
            </a:r>
          </a:p>
        </p:txBody>
      </p:sp>
      <p:sp>
        <p:nvSpPr>
          <p:cNvPr id="3" name="מציין מיקום תוכן 2">
            <a:extLst>
              <a:ext uri="{FF2B5EF4-FFF2-40B4-BE49-F238E27FC236}">
                <a16:creationId xmlns:a16="http://schemas.microsoft.com/office/drawing/2014/main" id="{CA315058-27BF-700E-3FE2-EE7D4E133B51}"/>
              </a:ext>
            </a:extLst>
          </p:cNvPr>
          <p:cNvSpPr>
            <a:spLocks noGrp="1"/>
          </p:cNvSpPr>
          <p:nvPr>
            <p:ph idx="1"/>
          </p:nvPr>
        </p:nvSpPr>
        <p:spPr>
          <a:xfrm>
            <a:off x="3750067" y="2556932"/>
            <a:ext cx="7146530" cy="3318936"/>
          </a:xfrm>
        </p:spPr>
        <p:txBody>
          <a:bodyPr>
            <a:normAutofit lnSpcReduction="10000"/>
          </a:bodyPr>
          <a:lstStyle/>
          <a:p>
            <a:pPr algn="ctr"/>
            <a:r>
              <a:rPr lang="he-IL" sz="2800" dirty="0"/>
              <a:t>ז רַק חֲזַק וֶאֱמַץ מְאֹד, לִשְׁמֹר לַעֲשׂוֹת כְּכָל-הַתּוֹרָה--אֲשֶׁר </a:t>
            </a:r>
            <a:r>
              <a:rPr lang="he-IL" sz="2800" dirty="0" err="1"/>
              <a:t>צִוְּך</a:t>
            </a:r>
            <a:r>
              <a:rPr lang="he-IL" sz="2800" dirty="0"/>
              <a:t>ָ מֹשֶׁה עַבְדִּי, אַל-תָּסוּר מִמֶּנּוּ יָמִין וּשְׂמֹאול:  לְמַעַן תַּשְׂכִּיל, בְּכֹל אֲשֶׁר תֵּלֵךְ.  </a:t>
            </a:r>
          </a:p>
          <a:p>
            <a:pPr algn="ctr"/>
            <a:endParaRPr lang="he-IL" sz="2800" dirty="0"/>
          </a:p>
          <a:p>
            <a:pPr algn="ctr"/>
            <a:r>
              <a:rPr lang="he-IL" sz="2800" dirty="0"/>
              <a:t>ח לֹא-יָמוּשׁ סֵפֶר הַתּוֹרָה הַזֶּה מִפִּיךָ, וְהָגִיתָ בּוֹ יוֹמָם וָלַיְלָה, לְמַעַן תִּשְׁמֹר לַעֲשׂוֹת, כְּכָל-הַכָּתוּב בּוֹ:  כִּי-אָז תַּצְלִיחַ אֶת-דְּרָכֶךָ, וְאָז תַּשְׂכִּיל.</a:t>
            </a:r>
          </a:p>
        </p:txBody>
      </p:sp>
      <p:pic>
        <p:nvPicPr>
          <p:cNvPr id="4" name="Picture 2" descr="Commandments, Moses, Hebrew, Religion, Bible, Jewish">
            <a:extLst>
              <a:ext uri="{FF2B5EF4-FFF2-40B4-BE49-F238E27FC236}">
                <a16:creationId xmlns:a16="http://schemas.microsoft.com/office/drawing/2014/main" id="{9961C870-7A10-D531-7653-353DBC12B9D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6260" y="3522001"/>
            <a:ext cx="2736304" cy="2522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5912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E15549-6CE9-6807-E06E-D39DC588A02F}"/>
              </a:ext>
            </a:extLst>
          </p:cNvPr>
          <p:cNvSpPr>
            <a:spLocks noGrp="1"/>
          </p:cNvSpPr>
          <p:nvPr>
            <p:ph type="title"/>
          </p:nvPr>
        </p:nvSpPr>
        <p:spPr/>
        <p:txBody>
          <a:bodyPr>
            <a:normAutofit/>
          </a:bodyPr>
          <a:lstStyle/>
          <a:p>
            <a:r>
              <a:rPr lang="he-IL" sz="4800" b="1" dirty="0">
                <a:latin typeface="David" panose="020E0502060401010101" pitchFamily="34" charset="-79"/>
                <a:cs typeface="David" panose="020E0502060401010101" pitchFamily="34" charset="-79"/>
              </a:rPr>
              <a:t>ה' מצווה את יהושוע</a:t>
            </a:r>
          </a:p>
        </p:txBody>
      </p:sp>
      <p:sp>
        <p:nvSpPr>
          <p:cNvPr id="3" name="מציין מיקום תוכן 2">
            <a:extLst>
              <a:ext uri="{FF2B5EF4-FFF2-40B4-BE49-F238E27FC236}">
                <a16:creationId xmlns:a16="http://schemas.microsoft.com/office/drawing/2014/main" id="{44E25B5C-4A9C-6488-3B9C-8CAF755AA417}"/>
              </a:ext>
            </a:extLst>
          </p:cNvPr>
          <p:cNvSpPr>
            <a:spLocks noGrp="1"/>
          </p:cNvSpPr>
          <p:nvPr>
            <p:ph idx="1"/>
          </p:nvPr>
        </p:nvSpPr>
        <p:spPr/>
        <p:txBody>
          <a:bodyPr/>
          <a:lstStyle/>
          <a:p>
            <a:pPr algn="ctr"/>
            <a:r>
              <a:rPr lang="he-IL" sz="3600" b="1" dirty="0">
                <a:solidFill>
                  <a:srgbClr val="FF0000"/>
                </a:solidFill>
              </a:rPr>
              <a:t>רַק חֲזַק וֶאֱמַץ מְאֹד לִשְׁמֹר לַעֲשׂוֹת כְּכָל הַתּוֹרָה</a:t>
            </a:r>
            <a:r>
              <a:rPr lang="he-IL" sz="3600" b="1" dirty="0"/>
              <a:t> </a:t>
            </a:r>
            <a:endParaRPr lang="he-IL" sz="3600" dirty="0"/>
          </a:p>
          <a:p>
            <a:pPr algn="ctr"/>
            <a:r>
              <a:rPr lang="he-IL" sz="3600" dirty="0"/>
              <a:t> </a:t>
            </a:r>
            <a:r>
              <a:rPr lang="he-IL" sz="3600" b="1" dirty="0">
                <a:solidFill>
                  <a:srgbClr val="FF0000"/>
                </a:solidFill>
              </a:rPr>
              <a:t>לֹא יָמוּשׁ סֵפֶר הַתּוֹרָה הַזֶּה מִפִּיךָ, וְהָגִיתָ בּוֹ יוֹמָם </a:t>
            </a:r>
          </a:p>
          <a:p>
            <a:pPr algn="ctr"/>
            <a:r>
              <a:rPr lang="he-IL" sz="3600" b="1" dirty="0">
                <a:solidFill>
                  <a:srgbClr val="FF0000"/>
                </a:solidFill>
              </a:rPr>
              <a:t>אַל </a:t>
            </a:r>
            <a:r>
              <a:rPr lang="he-IL" sz="3600" b="1" dirty="0" err="1">
                <a:solidFill>
                  <a:srgbClr val="FF0000"/>
                </a:solidFill>
              </a:rPr>
              <a:t>תַּעֲרוֹץ</a:t>
            </a:r>
            <a:r>
              <a:rPr lang="he-IL" sz="3600" b="1" dirty="0">
                <a:solidFill>
                  <a:srgbClr val="FF0000"/>
                </a:solidFill>
              </a:rPr>
              <a:t> וְאַל תֵּחָת, כִּי עִמְּךָ יְהוָה </a:t>
            </a:r>
            <a:r>
              <a:rPr lang="he-IL" sz="3600" b="1" dirty="0" err="1">
                <a:solidFill>
                  <a:srgbClr val="FF0000"/>
                </a:solidFill>
              </a:rPr>
              <a:t>אֱלֹהֶיך</a:t>
            </a:r>
            <a:r>
              <a:rPr lang="he-IL" sz="3600" b="1" dirty="0">
                <a:solidFill>
                  <a:srgbClr val="FF0000"/>
                </a:solidFill>
              </a:rPr>
              <a:t>ָ  בְּכֹל אֲשֶׁר תֵּלֵךְ </a:t>
            </a:r>
          </a:p>
          <a:p>
            <a:pPr marL="0" indent="0" algn="ctr">
              <a:buNone/>
            </a:pPr>
            <a:r>
              <a:rPr lang="he-IL" sz="2400" dirty="0"/>
              <a:t>(פסוק ט). </a:t>
            </a:r>
          </a:p>
          <a:p>
            <a:endParaRPr lang="he-IL" dirty="0"/>
          </a:p>
        </p:txBody>
      </p:sp>
    </p:spTree>
    <p:extLst>
      <p:ext uri="{BB962C8B-B14F-4D97-AF65-F5344CB8AC3E}">
        <p14:creationId xmlns:p14="http://schemas.microsoft.com/office/powerpoint/2010/main" val="4230095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BAA1A06-D384-7C0B-B3EA-BB007D1CE485}"/>
              </a:ext>
            </a:extLst>
          </p:cNvPr>
          <p:cNvSpPr>
            <a:spLocks noGrp="1"/>
          </p:cNvSpPr>
          <p:nvPr>
            <p:ph type="title"/>
          </p:nvPr>
        </p:nvSpPr>
        <p:spPr>
          <a:xfrm>
            <a:off x="1295402" y="1602769"/>
            <a:ext cx="9601196" cy="3534309"/>
          </a:xfrm>
          <a:solidFill>
            <a:schemeClr val="bg1"/>
          </a:solidFill>
        </p:spPr>
        <p:txBody>
          <a:bodyPr>
            <a:noAutofit/>
          </a:bodyPr>
          <a:lstStyle/>
          <a:p>
            <a:r>
              <a:rPr lang="he-IL" sz="9600" b="1" dirty="0">
                <a:latin typeface="David" panose="020E0502060401010101" pitchFamily="34" charset="-79"/>
                <a:cs typeface="David" panose="020E0502060401010101" pitchFamily="34" charset="-79"/>
              </a:rPr>
              <a:t>יהושוע             מתחיל להנהיג</a:t>
            </a:r>
          </a:p>
        </p:txBody>
      </p:sp>
    </p:spTree>
    <p:extLst>
      <p:ext uri="{BB962C8B-B14F-4D97-AF65-F5344CB8AC3E}">
        <p14:creationId xmlns:p14="http://schemas.microsoft.com/office/powerpoint/2010/main" val="1425809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E5F9F84-6C6F-5B80-7805-8D10ACBD80A2}"/>
              </a:ext>
            </a:extLst>
          </p:cNvPr>
          <p:cNvSpPr>
            <a:spLocks noGrp="1"/>
          </p:cNvSpPr>
          <p:nvPr>
            <p:ph type="title"/>
          </p:nvPr>
        </p:nvSpPr>
        <p:spPr/>
        <p:txBody>
          <a:bodyPr/>
          <a:lstStyle/>
          <a:p>
            <a:r>
              <a:rPr lang="he-IL" b="1" dirty="0">
                <a:latin typeface="David" panose="020E0502060401010101" pitchFamily="34" charset="-79"/>
                <a:cs typeface="David" panose="020E0502060401010101" pitchFamily="34" charset="-79"/>
              </a:rPr>
              <a:t>מצווה את השוטרים להכין את העם לחצייה</a:t>
            </a:r>
          </a:p>
        </p:txBody>
      </p:sp>
      <p:sp>
        <p:nvSpPr>
          <p:cNvPr id="3" name="מציין מיקום תוכן 2">
            <a:extLst>
              <a:ext uri="{FF2B5EF4-FFF2-40B4-BE49-F238E27FC236}">
                <a16:creationId xmlns:a16="http://schemas.microsoft.com/office/drawing/2014/main" id="{54FA7342-E5EB-4D8B-CC2B-246636C48BBE}"/>
              </a:ext>
            </a:extLst>
          </p:cNvPr>
          <p:cNvSpPr>
            <a:spLocks noGrp="1"/>
          </p:cNvSpPr>
          <p:nvPr>
            <p:ph idx="1"/>
          </p:nvPr>
        </p:nvSpPr>
        <p:spPr/>
        <p:txBody>
          <a:bodyPr>
            <a:normAutofit/>
          </a:bodyPr>
          <a:lstStyle/>
          <a:p>
            <a:pPr algn="ctr"/>
            <a:r>
              <a:rPr lang="he-IL" sz="3200" dirty="0"/>
              <a:t>י וַיְצַו יְהוֹשֻׁעַ, אֶת-שֹׁטְרֵי הָעָם </a:t>
            </a:r>
            <a:r>
              <a:rPr lang="he-IL" sz="3200" dirty="0" err="1"/>
              <a:t>לֵאמֹר</a:t>
            </a:r>
            <a:r>
              <a:rPr lang="he-IL" sz="3200" dirty="0"/>
              <a:t>.  </a:t>
            </a:r>
          </a:p>
          <a:p>
            <a:pPr algn="ctr"/>
            <a:r>
              <a:rPr lang="he-IL" sz="3200" dirty="0"/>
              <a:t>יא עִבְרוּ בְּקֶרֶב הַמַּחֲנֶה, וְצַוּוּ אֶת-הָעָם </a:t>
            </a:r>
            <a:r>
              <a:rPr lang="he-IL" sz="3200" dirty="0" err="1"/>
              <a:t>לֵאמֹר</a:t>
            </a:r>
            <a:r>
              <a:rPr lang="he-IL" sz="3200" dirty="0"/>
              <a:t>, הָכִינוּ לָכֶם, צֵידָה:  כִּי בְּעוֹד שְׁלֹשֶׁת יָמִים, אַתֶּם עֹבְרִים אֶת-הַיַּרְדֵּן הַזֶּה, לָבוֹא לָרֶשֶׁת אֶת-הָאָרֶץ, אֲשֶׁר יְהוָה </a:t>
            </a:r>
            <a:r>
              <a:rPr lang="he-IL" sz="3200" dirty="0" err="1"/>
              <a:t>אֱלֹהֵיכֶם</a:t>
            </a:r>
            <a:r>
              <a:rPr lang="he-IL" sz="3200" dirty="0"/>
              <a:t> נֹתֵן לָכֶם לְרִשְׁתָּהּ. </a:t>
            </a:r>
          </a:p>
        </p:txBody>
      </p:sp>
    </p:spTree>
    <p:extLst>
      <p:ext uri="{BB962C8B-B14F-4D97-AF65-F5344CB8AC3E}">
        <p14:creationId xmlns:p14="http://schemas.microsoft.com/office/powerpoint/2010/main" val="1011234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a:extLst>
              <a:ext uri="{FF2B5EF4-FFF2-40B4-BE49-F238E27FC236}">
                <a16:creationId xmlns:a16="http://schemas.microsoft.com/office/drawing/2014/main" id="{CD4F02CB-1AC0-2745-1EF9-C9F11428435D}"/>
              </a:ext>
            </a:extLst>
          </p:cNvPr>
          <p:cNvSpPr/>
          <p:nvPr/>
        </p:nvSpPr>
        <p:spPr>
          <a:xfrm>
            <a:off x="719191" y="678093"/>
            <a:ext cx="10767316" cy="5527497"/>
          </a:xfrm>
          <a:prstGeom prst="rect">
            <a:avLst/>
          </a:prstGeom>
          <a:solidFill>
            <a:schemeClr val="bg1"/>
          </a:solidFill>
        </p:spPr>
        <p:txBody>
          <a:bodyPr wrap="square" lIns="91440" tIns="45720" rIns="91440" bIns="45720">
            <a:spAutoFit/>
          </a:bodyPr>
          <a:lstStyle/>
          <a:p>
            <a:pPr algn="ctr"/>
            <a:endParaRPr lang="he-IL" sz="5400" b="0" cap="none" spc="0" dirty="0">
              <a:ln w="0"/>
              <a:solidFill>
                <a:schemeClr val="tx1"/>
              </a:solidFill>
              <a:effectLst>
                <a:outerShdw blurRad="38100" dist="19050" dir="2700000" algn="tl" rotWithShape="0">
                  <a:schemeClr val="dk1">
                    <a:alpha val="40000"/>
                  </a:schemeClr>
                </a:outerShdw>
              </a:effectLst>
            </a:endParaRPr>
          </a:p>
        </p:txBody>
      </p:sp>
      <p:sp>
        <p:nvSpPr>
          <p:cNvPr id="2" name="כותרת 1">
            <a:extLst>
              <a:ext uri="{FF2B5EF4-FFF2-40B4-BE49-F238E27FC236}">
                <a16:creationId xmlns:a16="http://schemas.microsoft.com/office/drawing/2014/main" id="{FA697FEC-9FEC-E52A-E7BA-EBD105EBB861}"/>
              </a:ext>
            </a:extLst>
          </p:cNvPr>
          <p:cNvSpPr>
            <a:spLocks noGrp="1"/>
          </p:cNvSpPr>
          <p:nvPr>
            <p:ph type="title"/>
          </p:nvPr>
        </p:nvSpPr>
        <p:spPr>
          <a:xfrm>
            <a:off x="6909485" y="1075266"/>
            <a:ext cx="3418838" cy="1757680"/>
          </a:xfrm>
        </p:spPr>
        <p:txBody>
          <a:bodyPr>
            <a:normAutofit fontScale="90000"/>
          </a:bodyPr>
          <a:lstStyle/>
          <a:p>
            <a:r>
              <a:rPr lang="he-IL" b="1" dirty="0">
                <a:latin typeface="David" panose="020E0502060401010101" pitchFamily="34" charset="-79"/>
                <a:cs typeface="David" panose="020E0502060401010101" pitchFamily="34" charset="-79"/>
              </a:rPr>
              <a:t>משה רבנו מעביר את העם וקורע את ים סוף</a:t>
            </a:r>
          </a:p>
        </p:txBody>
      </p:sp>
      <p:sp>
        <p:nvSpPr>
          <p:cNvPr id="3" name="מציין מיקום תוכן 2">
            <a:extLst>
              <a:ext uri="{FF2B5EF4-FFF2-40B4-BE49-F238E27FC236}">
                <a16:creationId xmlns:a16="http://schemas.microsoft.com/office/drawing/2014/main" id="{241CE0C7-DB2F-DC02-4821-8B17537EAC12}"/>
              </a:ext>
            </a:extLst>
          </p:cNvPr>
          <p:cNvSpPr>
            <a:spLocks noGrp="1"/>
          </p:cNvSpPr>
          <p:nvPr>
            <p:ph idx="1"/>
          </p:nvPr>
        </p:nvSpPr>
        <p:spPr>
          <a:xfrm>
            <a:off x="1153160" y="799252"/>
            <a:ext cx="3561079" cy="2309708"/>
          </a:xfrm>
        </p:spPr>
        <p:txBody>
          <a:bodyPr>
            <a:normAutofit/>
          </a:bodyPr>
          <a:lstStyle/>
          <a:p>
            <a:pPr marL="0" indent="0" algn="ctr">
              <a:buNone/>
            </a:pPr>
            <a:r>
              <a:rPr lang="he-IL" sz="4400" b="1" dirty="0">
                <a:latin typeface="David" panose="020E0502060401010101" pitchFamily="34" charset="-79"/>
                <a:cs typeface="David" panose="020E0502060401010101" pitchFamily="34" charset="-79"/>
              </a:rPr>
              <a:t>יהושוע מעביר את העם דרך הירדן</a:t>
            </a:r>
          </a:p>
        </p:txBody>
      </p:sp>
      <p:pic>
        <p:nvPicPr>
          <p:cNvPr id="5" name="תמונה 4">
            <a:extLst>
              <a:ext uri="{FF2B5EF4-FFF2-40B4-BE49-F238E27FC236}">
                <a16:creationId xmlns:a16="http://schemas.microsoft.com/office/drawing/2014/main" id="{B4DB310B-B909-F6FD-6F35-748E639E2183}"/>
              </a:ext>
            </a:extLst>
          </p:cNvPr>
          <p:cNvPicPr>
            <a:picLocks noChangeAspect="1"/>
          </p:cNvPicPr>
          <p:nvPr/>
        </p:nvPicPr>
        <p:blipFill rotWithShape="1">
          <a:blip r:embed="rId2"/>
          <a:srcRect l="21994" r="21798"/>
          <a:stretch/>
        </p:blipFill>
        <p:spPr>
          <a:xfrm>
            <a:off x="1541124" y="2982394"/>
            <a:ext cx="3000054" cy="3002302"/>
          </a:xfrm>
          <a:prstGeom prst="rect">
            <a:avLst/>
          </a:prstGeom>
        </p:spPr>
      </p:pic>
      <p:pic>
        <p:nvPicPr>
          <p:cNvPr id="6" name="תמונה 5">
            <a:extLst>
              <a:ext uri="{FF2B5EF4-FFF2-40B4-BE49-F238E27FC236}">
                <a16:creationId xmlns:a16="http://schemas.microsoft.com/office/drawing/2014/main" id="{D373ABE5-107E-9E94-6A97-35BB8AE93852}"/>
              </a:ext>
            </a:extLst>
          </p:cNvPr>
          <p:cNvPicPr>
            <a:picLocks noChangeAspect="1"/>
          </p:cNvPicPr>
          <p:nvPr/>
        </p:nvPicPr>
        <p:blipFill>
          <a:blip r:embed="rId3"/>
          <a:stretch>
            <a:fillRect/>
          </a:stretch>
        </p:blipFill>
        <p:spPr>
          <a:xfrm>
            <a:off x="6702182" y="2982394"/>
            <a:ext cx="4336658" cy="3002302"/>
          </a:xfrm>
          <a:prstGeom prst="rect">
            <a:avLst/>
          </a:prstGeom>
        </p:spPr>
      </p:pic>
      <p:sp>
        <p:nvSpPr>
          <p:cNvPr id="7" name="מלבן 6">
            <a:extLst>
              <a:ext uri="{FF2B5EF4-FFF2-40B4-BE49-F238E27FC236}">
                <a16:creationId xmlns:a16="http://schemas.microsoft.com/office/drawing/2014/main" id="{FF22B594-25D5-ACF6-14AD-1AF921F13F29}"/>
              </a:ext>
            </a:extLst>
          </p:cNvPr>
          <p:cNvSpPr/>
          <p:nvPr/>
        </p:nvSpPr>
        <p:spPr>
          <a:xfrm>
            <a:off x="7080609" y="3575414"/>
            <a:ext cx="3657600" cy="1754326"/>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he-IL"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"ויאמינו ב-ה' ובמשה עבדו"</a:t>
            </a:r>
          </a:p>
        </p:txBody>
      </p:sp>
      <p:sp>
        <p:nvSpPr>
          <p:cNvPr id="8" name="מלבן 7">
            <a:extLst>
              <a:ext uri="{FF2B5EF4-FFF2-40B4-BE49-F238E27FC236}">
                <a16:creationId xmlns:a16="http://schemas.microsoft.com/office/drawing/2014/main" id="{5587F433-1339-DB53-2A22-F4F89E9E7057}"/>
              </a:ext>
            </a:extLst>
          </p:cNvPr>
          <p:cNvSpPr/>
          <p:nvPr/>
        </p:nvSpPr>
        <p:spPr>
          <a:xfrm>
            <a:off x="1707228" y="3230119"/>
            <a:ext cx="2609635" cy="2585323"/>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he-IL" sz="54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העם מאמין ביהושוע</a:t>
            </a:r>
            <a:endParaRPr lang="he-IL"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Tree>
    <p:extLst>
      <p:ext uri="{BB962C8B-B14F-4D97-AF65-F5344CB8AC3E}">
        <p14:creationId xmlns:p14="http://schemas.microsoft.com/office/powerpoint/2010/main" val="1026952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9480586-8AC5-8F2D-AE9C-F8B6AB7A57B8}"/>
              </a:ext>
            </a:extLst>
          </p:cNvPr>
          <p:cNvSpPr>
            <a:spLocks noGrp="1"/>
          </p:cNvSpPr>
          <p:nvPr>
            <p:ph type="title"/>
          </p:nvPr>
        </p:nvSpPr>
        <p:spPr>
          <a:xfrm>
            <a:off x="852755" y="982132"/>
            <a:ext cx="10479641" cy="1303867"/>
          </a:xfrm>
        </p:spPr>
        <p:txBody>
          <a:bodyPr>
            <a:normAutofit/>
          </a:bodyPr>
          <a:lstStyle/>
          <a:p>
            <a:r>
              <a:rPr lang="he-IL" b="1" dirty="0">
                <a:latin typeface="David" panose="020E0502060401010101" pitchFamily="34" charset="-79"/>
                <a:cs typeface="David" panose="020E0502060401010101" pitchFamily="34" charset="-79"/>
              </a:rPr>
              <a:t>יהושוע דורש מהשבטים לקיים את התחייבותם</a:t>
            </a:r>
          </a:p>
        </p:txBody>
      </p:sp>
      <p:sp>
        <p:nvSpPr>
          <p:cNvPr id="3" name="מציין מיקום תוכן 2">
            <a:extLst>
              <a:ext uri="{FF2B5EF4-FFF2-40B4-BE49-F238E27FC236}">
                <a16:creationId xmlns:a16="http://schemas.microsoft.com/office/drawing/2014/main" id="{225BF9AB-33A8-A793-0DB7-508550AC4EEC}"/>
              </a:ext>
            </a:extLst>
          </p:cNvPr>
          <p:cNvSpPr>
            <a:spLocks noGrp="1"/>
          </p:cNvSpPr>
          <p:nvPr>
            <p:ph idx="1"/>
          </p:nvPr>
        </p:nvSpPr>
        <p:spPr>
          <a:xfrm>
            <a:off x="1295402" y="3429000"/>
            <a:ext cx="9601196" cy="1181528"/>
          </a:xfrm>
        </p:spPr>
        <p:txBody>
          <a:bodyPr>
            <a:normAutofit/>
          </a:bodyPr>
          <a:lstStyle/>
          <a:p>
            <a:r>
              <a:rPr lang="he-IL" sz="3200" dirty="0" err="1"/>
              <a:t>יב</a:t>
            </a:r>
            <a:r>
              <a:rPr lang="he-IL" sz="3200" dirty="0"/>
              <a:t> וְלָראוּבֵנִי, וְלַגָּדִי, וְלַחֲצִי, שֵׁבֶט הַמְנַשֶּׁה--אָמַר יְהוֹשֻׁעַ, </a:t>
            </a:r>
            <a:r>
              <a:rPr lang="he-IL" sz="3200" dirty="0" err="1"/>
              <a:t>לֵאמֹר</a:t>
            </a:r>
            <a:r>
              <a:rPr lang="he-IL" sz="3200" dirty="0"/>
              <a:t>. </a:t>
            </a:r>
          </a:p>
        </p:txBody>
      </p:sp>
      <p:sp>
        <p:nvSpPr>
          <p:cNvPr id="4" name="מלבן 3">
            <a:extLst>
              <a:ext uri="{FF2B5EF4-FFF2-40B4-BE49-F238E27FC236}">
                <a16:creationId xmlns:a16="http://schemas.microsoft.com/office/drawing/2014/main" id="{6599B5C6-0103-E8CD-57C9-6AF3FD476C90}"/>
              </a:ext>
            </a:extLst>
          </p:cNvPr>
          <p:cNvSpPr/>
          <p:nvPr/>
        </p:nvSpPr>
        <p:spPr>
          <a:xfrm>
            <a:off x="2085656" y="2504997"/>
            <a:ext cx="8708202" cy="2985433"/>
          </a:xfrm>
          <a:prstGeom prst="rect">
            <a:avLst/>
          </a:prstGeom>
          <a:solidFill>
            <a:schemeClr val="bg1"/>
          </a:solidFill>
        </p:spPr>
        <p:txBody>
          <a:bodyPr wrap="square" lIns="91440" tIns="45720" rIns="91440" bIns="45720">
            <a:spAutoFit/>
          </a:bodyPr>
          <a:lstStyle/>
          <a:p>
            <a:pPr algn="ctr"/>
            <a:r>
              <a:rPr lang="he-IL"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וְלַחֲצִי, שֵׁבֶט הַמְנַשֶּׁה</a:t>
            </a:r>
          </a:p>
          <a:p>
            <a:pPr algn="ctr"/>
            <a:endParaRPr lang="he-IL" sz="54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a:p>
            <a:pPr algn="ctr"/>
            <a:r>
              <a:rPr lang="he-IL" sz="8000" b="1" cap="none" spc="0" dirty="0">
                <a:ln w="12700">
                  <a:solidFill>
                    <a:schemeClr val="tx2">
                      <a:lumMod val="75000"/>
                    </a:schemeClr>
                  </a:solidFill>
                  <a:prstDash val="solid"/>
                </a:ln>
                <a:solidFill>
                  <a:srgbClr val="FF0000"/>
                </a:solidFill>
                <a:effectLst>
                  <a:outerShdw dist="38100" dir="2640000" algn="bl" rotWithShape="0">
                    <a:schemeClr val="tx2">
                      <a:lumMod val="75000"/>
                    </a:schemeClr>
                  </a:outerShdw>
                </a:effectLst>
              </a:rPr>
              <a:t>למה רק חצי</a:t>
            </a:r>
          </a:p>
        </p:txBody>
      </p:sp>
      <p:grpSp>
        <p:nvGrpSpPr>
          <p:cNvPr id="10" name="קבוצה 9">
            <a:extLst>
              <a:ext uri="{FF2B5EF4-FFF2-40B4-BE49-F238E27FC236}">
                <a16:creationId xmlns:a16="http://schemas.microsoft.com/office/drawing/2014/main" id="{25E6A69C-85A8-8E8C-CAA9-F508EFA8D9B0}"/>
              </a:ext>
            </a:extLst>
          </p:cNvPr>
          <p:cNvGrpSpPr/>
          <p:nvPr/>
        </p:nvGrpSpPr>
        <p:grpSpPr>
          <a:xfrm>
            <a:off x="1690579" y="3062550"/>
            <a:ext cx="9040295" cy="2813318"/>
            <a:chOff x="1690579" y="3062550"/>
            <a:chExt cx="9040295" cy="2813318"/>
          </a:xfrm>
        </p:grpSpPr>
        <p:sp>
          <p:nvSpPr>
            <p:cNvPr id="5" name="מלבן 4">
              <a:extLst>
                <a:ext uri="{FF2B5EF4-FFF2-40B4-BE49-F238E27FC236}">
                  <a16:creationId xmlns:a16="http://schemas.microsoft.com/office/drawing/2014/main" id="{5A9A2C4D-22AD-7066-4BED-B0A04A4CA456}"/>
                </a:ext>
              </a:extLst>
            </p:cNvPr>
            <p:cNvSpPr/>
            <p:nvPr/>
          </p:nvSpPr>
          <p:spPr>
            <a:xfrm>
              <a:off x="1690579" y="3062550"/>
              <a:ext cx="1249061" cy="2646878"/>
            </a:xfrm>
            <a:prstGeom prst="rect">
              <a:avLst/>
            </a:prstGeom>
            <a:noFill/>
          </p:spPr>
          <p:txBody>
            <a:bodyPr wrap="none" lIns="91440" tIns="45720" rIns="91440" bIns="45720">
              <a:spAutoFit/>
            </a:bodyPr>
            <a:lstStyle/>
            <a:p>
              <a:pPr algn="ctr"/>
              <a:r>
                <a:rPr lang="he-IL" sz="16600" b="1" cap="none" spc="0" dirty="0">
                  <a:ln w="12700">
                    <a:solidFill>
                      <a:schemeClr val="accent5"/>
                    </a:solidFill>
                    <a:prstDash val="solid"/>
                  </a:ln>
                  <a:pattFill prst="ltDnDiag">
                    <a:fgClr>
                      <a:schemeClr val="accent5">
                        <a:lumMod val="60000"/>
                        <a:lumOff val="40000"/>
                      </a:schemeClr>
                    </a:fgClr>
                    <a:bgClr>
                      <a:schemeClr val="bg1"/>
                    </a:bgClr>
                  </a:pattFill>
                  <a:effectLst/>
                </a:rPr>
                <a:t>?</a:t>
              </a:r>
            </a:p>
          </p:txBody>
        </p:sp>
        <p:sp>
          <p:nvSpPr>
            <p:cNvPr id="9" name="מלבן 8">
              <a:extLst>
                <a:ext uri="{FF2B5EF4-FFF2-40B4-BE49-F238E27FC236}">
                  <a16:creationId xmlns:a16="http://schemas.microsoft.com/office/drawing/2014/main" id="{9CC66162-781F-B599-AD7A-A9068EFC640A}"/>
                </a:ext>
              </a:extLst>
            </p:cNvPr>
            <p:cNvSpPr/>
            <p:nvPr/>
          </p:nvSpPr>
          <p:spPr>
            <a:xfrm>
              <a:off x="9481813" y="3228990"/>
              <a:ext cx="1249061" cy="2646878"/>
            </a:xfrm>
            <a:prstGeom prst="rect">
              <a:avLst/>
            </a:prstGeom>
            <a:noFill/>
          </p:spPr>
          <p:txBody>
            <a:bodyPr wrap="none" lIns="91440" tIns="45720" rIns="91440" bIns="45720">
              <a:spAutoFit/>
            </a:bodyPr>
            <a:lstStyle/>
            <a:p>
              <a:pPr algn="ctr"/>
              <a:r>
                <a:rPr lang="he-IL" sz="16600" b="1" cap="none" spc="0" dirty="0">
                  <a:ln w="12700">
                    <a:solidFill>
                      <a:schemeClr val="accent5"/>
                    </a:solidFill>
                    <a:prstDash val="solid"/>
                  </a:ln>
                  <a:pattFill prst="ltDnDiag">
                    <a:fgClr>
                      <a:schemeClr val="accent5">
                        <a:lumMod val="60000"/>
                        <a:lumOff val="40000"/>
                      </a:schemeClr>
                    </a:fgClr>
                    <a:bgClr>
                      <a:schemeClr val="bg1"/>
                    </a:bgClr>
                  </a:pattFill>
                  <a:effectLst/>
                </a:rPr>
                <a:t>?</a:t>
              </a:r>
            </a:p>
          </p:txBody>
        </p:sp>
      </p:grpSp>
    </p:spTree>
    <p:extLst>
      <p:ext uri="{BB962C8B-B14F-4D97-AF65-F5344CB8AC3E}">
        <p14:creationId xmlns:p14="http://schemas.microsoft.com/office/powerpoint/2010/main" val="893786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80">
                                          <p:stCondLst>
                                            <p:cond delay="0"/>
                                          </p:stCondLst>
                                        </p:cTn>
                                        <p:tgtEl>
                                          <p:spTgt spid="10"/>
                                        </p:tgtEl>
                                      </p:cBhvr>
                                    </p:animEffect>
                                    <p:anim calcmode="lin" valueType="num">
                                      <p:cBhvr>
                                        <p:cTn id="1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23" dur="26">
                                          <p:stCondLst>
                                            <p:cond delay="650"/>
                                          </p:stCondLst>
                                        </p:cTn>
                                        <p:tgtEl>
                                          <p:spTgt spid="10"/>
                                        </p:tgtEl>
                                      </p:cBhvr>
                                      <p:to x="100000" y="60000"/>
                                    </p:animScale>
                                    <p:animScale>
                                      <p:cBhvr>
                                        <p:cTn id="24" dur="166" decel="50000">
                                          <p:stCondLst>
                                            <p:cond delay="676"/>
                                          </p:stCondLst>
                                        </p:cTn>
                                        <p:tgtEl>
                                          <p:spTgt spid="10"/>
                                        </p:tgtEl>
                                      </p:cBhvr>
                                      <p:to x="100000" y="100000"/>
                                    </p:animScale>
                                    <p:animScale>
                                      <p:cBhvr>
                                        <p:cTn id="25" dur="26">
                                          <p:stCondLst>
                                            <p:cond delay="1312"/>
                                          </p:stCondLst>
                                        </p:cTn>
                                        <p:tgtEl>
                                          <p:spTgt spid="10"/>
                                        </p:tgtEl>
                                      </p:cBhvr>
                                      <p:to x="100000" y="80000"/>
                                    </p:animScale>
                                    <p:animScale>
                                      <p:cBhvr>
                                        <p:cTn id="26" dur="166" decel="50000">
                                          <p:stCondLst>
                                            <p:cond delay="1338"/>
                                          </p:stCondLst>
                                        </p:cTn>
                                        <p:tgtEl>
                                          <p:spTgt spid="10"/>
                                        </p:tgtEl>
                                      </p:cBhvr>
                                      <p:to x="100000" y="100000"/>
                                    </p:animScale>
                                    <p:animScale>
                                      <p:cBhvr>
                                        <p:cTn id="27" dur="26">
                                          <p:stCondLst>
                                            <p:cond delay="1642"/>
                                          </p:stCondLst>
                                        </p:cTn>
                                        <p:tgtEl>
                                          <p:spTgt spid="10"/>
                                        </p:tgtEl>
                                      </p:cBhvr>
                                      <p:to x="100000" y="90000"/>
                                    </p:animScale>
                                    <p:animScale>
                                      <p:cBhvr>
                                        <p:cTn id="28" dur="166" decel="50000">
                                          <p:stCondLst>
                                            <p:cond delay="1668"/>
                                          </p:stCondLst>
                                        </p:cTn>
                                        <p:tgtEl>
                                          <p:spTgt spid="10"/>
                                        </p:tgtEl>
                                      </p:cBhvr>
                                      <p:to x="100000" y="100000"/>
                                    </p:animScale>
                                    <p:animScale>
                                      <p:cBhvr>
                                        <p:cTn id="29" dur="26">
                                          <p:stCondLst>
                                            <p:cond delay="1808"/>
                                          </p:stCondLst>
                                        </p:cTn>
                                        <p:tgtEl>
                                          <p:spTgt spid="10"/>
                                        </p:tgtEl>
                                      </p:cBhvr>
                                      <p:to x="100000" y="95000"/>
                                    </p:animScale>
                                    <p:animScale>
                                      <p:cBhvr>
                                        <p:cTn id="30" dur="166" decel="50000">
                                          <p:stCondLst>
                                            <p:cond delay="1834"/>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מלבן 6">
            <a:extLst>
              <a:ext uri="{FF2B5EF4-FFF2-40B4-BE49-F238E27FC236}">
                <a16:creationId xmlns:a16="http://schemas.microsoft.com/office/drawing/2014/main" id="{C9507386-03C5-AE2E-F77E-5544C0981C0C}"/>
              </a:ext>
            </a:extLst>
          </p:cNvPr>
          <p:cNvSpPr/>
          <p:nvPr/>
        </p:nvSpPr>
        <p:spPr>
          <a:xfrm>
            <a:off x="1222626" y="1273930"/>
            <a:ext cx="9849954" cy="3631763"/>
          </a:xfrm>
          <a:prstGeom prst="rect">
            <a:avLst/>
          </a:prstGeom>
          <a:solidFill>
            <a:schemeClr val="bg1"/>
          </a:solidFill>
        </p:spPr>
        <p:txBody>
          <a:bodyPr wrap="square" lIns="91440" tIns="45720" rIns="91440" bIns="45720">
            <a:spAutoFit/>
          </a:bodyPr>
          <a:lstStyle/>
          <a:p>
            <a:pPr algn="ctr"/>
            <a:r>
              <a:rPr lang="he-IL" sz="115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שבט מנשה</a:t>
            </a:r>
          </a:p>
          <a:p>
            <a:pPr algn="ctr"/>
            <a:r>
              <a:rPr lang="he-IL" sz="115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התחלק לשניים</a:t>
            </a:r>
          </a:p>
        </p:txBody>
      </p:sp>
      <p:pic>
        <p:nvPicPr>
          <p:cNvPr id="8" name="תמונה 7" descr="תמונה שמכילה טקסט, מפה&#10;&#10;התיאור נוצר באופן אוטומטי">
            <a:extLst>
              <a:ext uri="{FF2B5EF4-FFF2-40B4-BE49-F238E27FC236}">
                <a16:creationId xmlns:a16="http://schemas.microsoft.com/office/drawing/2014/main" id="{B2B54D71-097C-8502-70A7-636337EC0E72}"/>
              </a:ext>
            </a:extLst>
          </p:cNvPr>
          <p:cNvPicPr>
            <a:picLocks noChangeAspect="1"/>
          </p:cNvPicPr>
          <p:nvPr/>
        </p:nvPicPr>
        <p:blipFill rotWithShape="1">
          <a:blip r:embed="rId2">
            <a:extLst>
              <a:ext uri="{28A0092B-C50C-407E-A947-70E740481C1C}">
                <a14:useLocalDpi xmlns:a14="http://schemas.microsoft.com/office/drawing/2010/main" val="0"/>
              </a:ext>
            </a:extLst>
          </a:blip>
          <a:srcRect l="31883" t="24033" r="17873" b="51840"/>
          <a:stretch/>
        </p:blipFill>
        <p:spPr>
          <a:xfrm>
            <a:off x="1866473" y="532313"/>
            <a:ext cx="8308366" cy="5793373"/>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3">
            <p14:nvContentPartPr>
              <p14:cNvPr id="25" name="דיו 24">
                <a:extLst>
                  <a:ext uri="{FF2B5EF4-FFF2-40B4-BE49-F238E27FC236}">
                    <a16:creationId xmlns:a16="http://schemas.microsoft.com/office/drawing/2014/main" id="{F61ACF14-67DC-A220-737C-7EFF756D3092}"/>
                  </a:ext>
                </a:extLst>
              </p14:cNvPr>
              <p14:cNvContentPartPr/>
              <p14:nvPr/>
            </p14:nvContentPartPr>
            <p14:xfrm>
              <a:off x="2099481" y="840606"/>
              <a:ext cx="7977960" cy="4889520"/>
            </p14:xfrm>
          </p:contentPart>
        </mc:Choice>
        <mc:Fallback xmlns="">
          <p:pic>
            <p:nvPicPr>
              <p:cNvPr id="25" name="דיו 24">
                <a:extLst>
                  <a:ext uri="{FF2B5EF4-FFF2-40B4-BE49-F238E27FC236}">
                    <a16:creationId xmlns:a16="http://schemas.microsoft.com/office/drawing/2014/main" id="{F61ACF14-67DC-A220-737C-7EFF756D3092}"/>
                  </a:ext>
                </a:extLst>
              </p:cNvPr>
              <p:cNvPicPr/>
              <p:nvPr/>
            </p:nvPicPr>
            <p:blipFill>
              <a:blip r:embed="rId4"/>
              <a:stretch>
                <a:fillRect/>
              </a:stretch>
            </p:blipFill>
            <p:spPr>
              <a:xfrm>
                <a:off x="2036478" y="777611"/>
                <a:ext cx="8103606" cy="5015151"/>
              </a:xfrm>
              <a:prstGeom prst="rect">
                <a:avLst/>
              </a:prstGeom>
            </p:spPr>
          </p:pic>
        </mc:Fallback>
      </mc:AlternateContent>
      <p:grpSp>
        <p:nvGrpSpPr>
          <p:cNvPr id="28" name="קבוצה 27">
            <a:extLst>
              <a:ext uri="{FF2B5EF4-FFF2-40B4-BE49-F238E27FC236}">
                <a16:creationId xmlns:a16="http://schemas.microsoft.com/office/drawing/2014/main" id="{68046DA7-1D54-53AC-E2B4-2F37EDA82BA7}"/>
              </a:ext>
            </a:extLst>
          </p:cNvPr>
          <p:cNvGrpSpPr/>
          <p:nvPr/>
        </p:nvGrpSpPr>
        <p:grpSpPr>
          <a:xfrm>
            <a:off x="3756347" y="2988960"/>
            <a:ext cx="4581656" cy="1450208"/>
            <a:chOff x="3828266" y="2999234"/>
            <a:chExt cx="4581656" cy="1450208"/>
          </a:xfrm>
        </p:grpSpPr>
        <p:sp>
          <p:nvSpPr>
            <p:cNvPr id="26" name="מלבן 25">
              <a:extLst>
                <a:ext uri="{FF2B5EF4-FFF2-40B4-BE49-F238E27FC236}">
                  <a16:creationId xmlns:a16="http://schemas.microsoft.com/office/drawing/2014/main" id="{1D3597F8-C476-9C2B-8D31-EA260630BCA6}"/>
                </a:ext>
              </a:extLst>
            </p:cNvPr>
            <p:cNvSpPr/>
            <p:nvPr/>
          </p:nvSpPr>
          <p:spPr>
            <a:xfrm>
              <a:off x="7069491" y="2999234"/>
              <a:ext cx="1340431" cy="769441"/>
            </a:xfrm>
            <a:prstGeom prst="rect">
              <a:avLst/>
            </a:prstGeom>
            <a:noFill/>
          </p:spPr>
          <p:txBody>
            <a:bodyPr wrap="none" lIns="91440" tIns="45720" rIns="91440" bIns="45720">
              <a:spAutoFit/>
            </a:bodyPr>
            <a:lstStyle/>
            <a:p>
              <a:pPr algn="ctr"/>
              <a:r>
                <a:rPr lang="he-IL" sz="4400" b="1" cap="none" spc="0" dirty="0">
                  <a:ln w="12700">
                    <a:solidFill>
                      <a:schemeClr val="accent3">
                        <a:lumMod val="50000"/>
                      </a:schemeClr>
                    </a:solidFill>
                    <a:prstDash val="solid"/>
                  </a:ln>
                  <a:solidFill>
                    <a:schemeClr val="accent4">
                      <a:lumMod val="75000"/>
                    </a:schemeClr>
                  </a:solidFill>
                  <a:effectLst>
                    <a:innerShdw blurRad="177800">
                      <a:schemeClr val="accent3">
                        <a:lumMod val="50000"/>
                      </a:schemeClr>
                    </a:innerShdw>
                  </a:effectLst>
                </a:rPr>
                <a:t>מנשה</a:t>
              </a:r>
            </a:p>
          </p:txBody>
        </p:sp>
        <p:sp>
          <p:nvSpPr>
            <p:cNvPr id="27" name="מלבן 26">
              <a:extLst>
                <a:ext uri="{FF2B5EF4-FFF2-40B4-BE49-F238E27FC236}">
                  <a16:creationId xmlns:a16="http://schemas.microsoft.com/office/drawing/2014/main" id="{212929D7-C346-B257-537F-3A9F65AD0369}"/>
                </a:ext>
              </a:extLst>
            </p:cNvPr>
            <p:cNvSpPr/>
            <p:nvPr/>
          </p:nvSpPr>
          <p:spPr>
            <a:xfrm>
              <a:off x="3828266" y="3680001"/>
              <a:ext cx="1340431" cy="769441"/>
            </a:xfrm>
            <a:prstGeom prst="rect">
              <a:avLst/>
            </a:prstGeom>
            <a:noFill/>
          </p:spPr>
          <p:txBody>
            <a:bodyPr wrap="none" lIns="91440" tIns="45720" rIns="91440" bIns="45720">
              <a:spAutoFit/>
            </a:bodyPr>
            <a:lstStyle/>
            <a:p>
              <a:pPr algn="ctr"/>
              <a:r>
                <a:rPr lang="he-IL" sz="4400" b="1" cap="none" spc="0" dirty="0">
                  <a:ln w="12700">
                    <a:solidFill>
                      <a:schemeClr val="accent3">
                        <a:lumMod val="50000"/>
                      </a:schemeClr>
                    </a:solidFill>
                    <a:prstDash val="solid"/>
                  </a:ln>
                  <a:solidFill>
                    <a:schemeClr val="accent4">
                      <a:lumMod val="75000"/>
                    </a:schemeClr>
                  </a:solidFill>
                  <a:effectLst>
                    <a:innerShdw blurRad="177800">
                      <a:schemeClr val="accent3">
                        <a:lumMod val="50000"/>
                      </a:schemeClr>
                    </a:innerShdw>
                  </a:effectLst>
                </a:rPr>
                <a:t>מנשה</a:t>
              </a:r>
            </a:p>
          </p:txBody>
        </p:sp>
      </p:grpSp>
    </p:spTree>
    <p:extLst>
      <p:ext uri="{BB962C8B-B14F-4D97-AF65-F5344CB8AC3E}">
        <p14:creationId xmlns:p14="http://schemas.microsoft.com/office/powerpoint/2010/main" val="1498419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par>
                                <p:cTn id="8" presetID="21" presetClass="entr" presetSubtype="1"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wheel(1)">
                                      <p:cBhvr>
                                        <p:cTn id="10" dur="2000"/>
                                        <p:tgtEl>
                                          <p:spTgt spid="28"/>
                                        </p:tgtEl>
                                      </p:cBhvr>
                                    </p:animEffect>
                                  </p:childTnLst>
                                </p:cTn>
                              </p:par>
                            </p:childTnLst>
                          </p:cTn>
                        </p:par>
                      </p:childTnLst>
                    </p:cTn>
                  </p:par>
                  <p:par>
                    <p:cTn id="11" fill="hold">
                      <p:stCondLst>
                        <p:cond delay="indefinite"/>
                      </p:stCondLst>
                      <p:childTnLst>
                        <p:par>
                          <p:cTn id="12" fill="hold">
                            <p:stCondLst>
                              <p:cond delay="0"/>
                            </p:stCondLst>
                            <p:childTnLst>
                              <p:par>
                                <p:cTn id="13" presetID="63"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p:cTn id="15" dur="6000" fill="hold"/>
                                        <p:tgtEl>
                                          <p:spTgt spid="25"/>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תמונה 6" descr="תמונה שמכילה טקסט, מפה, אטלס&#10;&#10;התיאור נוצר באופן אוטומטי">
            <a:extLst>
              <a:ext uri="{FF2B5EF4-FFF2-40B4-BE49-F238E27FC236}">
                <a16:creationId xmlns:a16="http://schemas.microsoft.com/office/drawing/2014/main" id="{5848E7E8-C411-B51F-1BD4-F42B583162D0}"/>
              </a:ext>
            </a:extLst>
          </p:cNvPr>
          <p:cNvPicPr>
            <a:picLocks noChangeAspect="1"/>
          </p:cNvPicPr>
          <p:nvPr/>
        </p:nvPicPr>
        <p:blipFill rotWithShape="1">
          <a:blip r:embed="rId2">
            <a:extLst>
              <a:ext uri="{28A0092B-C50C-407E-A947-70E740481C1C}">
                <a14:useLocalDpi xmlns:a14="http://schemas.microsoft.com/office/drawing/2010/main" val="0"/>
              </a:ext>
            </a:extLst>
          </a:blip>
          <a:srcRect l="25228" t="27085" r="41748" b="47121"/>
          <a:stretch/>
        </p:blipFill>
        <p:spPr>
          <a:xfrm>
            <a:off x="1122450" y="1339702"/>
            <a:ext cx="2393879" cy="2847117"/>
          </a:xfrm>
          <a:prstGeom prst="rect">
            <a:avLst/>
          </a:prstGeom>
        </p:spPr>
      </p:pic>
      <p:pic>
        <p:nvPicPr>
          <p:cNvPr id="6" name="תמונה 5" descr="תמונה שמכילה טקסט, מפה, אטלס&#10;&#10;התיאור נוצר באופן אוטומטי">
            <a:extLst>
              <a:ext uri="{FF2B5EF4-FFF2-40B4-BE49-F238E27FC236}">
                <a16:creationId xmlns:a16="http://schemas.microsoft.com/office/drawing/2014/main" id="{27C7351D-9EBC-53F6-5190-2C93CF23B6FC}"/>
              </a:ext>
            </a:extLst>
          </p:cNvPr>
          <p:cNvPicPr>
            <a:picLocks noChangeAspect="1"/>
          </p:cNvPicPr>
          <p:nvPr/>
        </p:nvPicPr>
        <p:blipFill rotWithShape="1">
          <a:blip r:embed="rId2">
            <a:extLst>
              <a:ext uri="{28A0092B-C50C-407E-A947-70E740481C1C}">
                <a14:useLocalDpi xmlns:a14="http://schemas.microsoft.com/office/drawing/2010/main" val="0"/>
              </a:ext>
            </a:extLst>
          </a:blip>
          <a:srcRect l="57095" t="22844" r="3786" b="47120"/>
          <a:stretch/>
        </p:blipFill>
        <p:spPr>
          <a:xfrm>
            <a:off x="8352890" y="1602769"/>
            <a:ext cx="2835667" cy="3315227"/>
          </a:xfrm>
          <a:prstGeom prst="rect">
            <a:avLst/>
          </a:prstGeom>
        </p:spPr>
      </p:pic>
      <p:pic>
        <p:nvPicPr>
          <p:cNvPr id="4" name="תמונה 3" descr="תמונה שמכילה טקסט, מפה, אטלס&#10;&#10;התיאור נוצר באופן אוטומטי">
            <a:extLst>
              <a:ext uri="{FF2B5EF4-FFF2-40B4-BE49-F238E27FC236}">
                <a16:creationId xmlns:a16="http://schemas.microsoft.com/office/drawing/2014/main" id="{7CE07607-ECDE-06BD-2CEC-0A65FC2F97D4}"/>
              </a:ext>
            </a:extLst>
          </p:cNvPr>
          <p:cNvPicPr>
            <a:picLocks noChangeAspect="1"/>
          </p:cNvPicPr>
          <p:nvPr/>
        </p:nvPicPr>
        <p:blipFill rotWithShape="1">
          <a:blip r:embed="rId3">
            <a:extLst>
              <a:ext uri="{28A0092B-C50C-407E-A947-70E740481C1C}">
                <a14:useLocalDpi xmlns:a14="http://schemas.microsoft.com/office/drawing/2010/main" val="0"/>
              </a:ext>
            </a:extLst>
          </a:blip>
          <a:srcRect l="65709" t="14082" r="11644"/>
          <a:stretch/>
        </p:blipFill>
        <p:spPr>
          <a:xfrm>
            <a:off x="5587428" y="482885"/>
            <a:ext cx="1017143" cy="5892229"/>
          </a:xfrm>
          <a:prstGeom prst="rect">
            <a:avLst/>
          </a:prstGeom>
          <a:ln>
            <a:noFill/>
          </a:ln>
          <a:effectLst>
            <a:softEdge rad="112500"/>
          </a:effectLst>
        </p:spPr>
      </p:pic>
      <p:sp>
        <p:nvSpPr>
          <p:cNvPr id="2" name="מלבן 1">
            <a:extLst>
              <a:ext uri="{FF2B5EF4-FFF2-40B4-BE49-F238E27FC236}">
                <a16:creationId xmlns:a16="http://schemas.microsoft.com/office/drawing/2014/main" id="{1BEDC41C-D0FB-B810-0E8E-D49267C133B7}"/>
              </a:ext>
            </a:extLst>
          </p:cNvPr>
          <p:cNvSpPr/>
          <p:nvPr/>
        </p:nvSpPr>
        <p:spPr>
          <a:xfrm>
            <a:off x="2156465" y="2967335"/>
            <a:ext cx="7879080" cy="1938992"/>
          </a:xfrm>
          <a:prstGeom prst="rect">
            <a:avLst/>
          </a:prstGeom>
          <a:noFill/>
        </p:spPr>
        <p:txBody>
          <a:bodyPr wrap="none" lIns="91440" tIns="45720" rIns="91440" bIns="45720">
            <a:spAutoFit/>
          </a:bodyPr>
          <a:lstStyle/>
          <a:p>
            <a:pPr algn="ctr"/>
            <a:r>
              <a:rPr lang="he-IL" sz="60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מדוע חולק שבט מנשה לשני</a:t>
            </a:r>
          </a:p>
          <a:p>
            <a:pPr algn="ctr"/>
            <a:r>
              <a:rPr lang="he-IL" sz="6000" b="1" dirty="0">
                <a:ln w="9525">
                  <a:solidFill>
                    <a:schemeClr val="bg1"/>
                  </a:solidFill>
                  <a:prstDash val="solid"/>
                </a:ln>
                <a:effectLst>
                  <a:outerShdw blurRad="12700" dist="38100" dir="2700000" algn="tl" rotWithShape="0">
                    <a:schemeClr val="bg1">
                      <a:lumMod val="50000"/>
                    </a:schemeClr>
                  </a:outerShdw>
                </a:effectLst>
              </a:rPr>
              <a:t>מקומות שונים</a:t>
            </a:r>
            <a:endParaRPr lang="he-IL" sz="60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7508323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MP4 - Trim">
            <a:hlinkClick r:id="" action="ppaction://media"/>
            <a:extLst>
              <a:ext uri="{FF2B5EF4-FFF2-40B4-BE49-F238E27FC236}">
                <a16:creationId xmlns:a16="http://schemas.microsoft.com/office/drawing/2014/main" id="{BACF0F11-24A0-973A-321D-659CB8EFC024}"/>
              </a:ext>
            </a:extLst>
          </p:cNvPr>
          <p:cNvPicPr>
            <a:picLocks noChangeAspect="1"/>
          </p:cNvPicPr>
          <p:nvPr>
            <a:videoFile r:link="rId1"/>
            <p:extLst>
              <p:ext uri="{DAA4B4D4-6D71-4841-9C94-3DE7FCFB9230}">
                <p14:media xmlns:p14="http://schemas.microsoft.com/office/powerpoint/2010/main" r:embed="rId2">
                  <p14:trim st="1107" end="704"/>
                </p14:media>
              </p:ext>
            </p:extLst>
          </p:nvPr>
        </p:nvPicPr>
        <p:blipFill>
          <a:blip r:embed="rId4"/>
          <a:stretch>
            <a:fillRect/>
          </a:stretch>
        </p:blipFill>
        <p:spPr>
          <a:xfrm>
            <a:off x="1140431" y="641491"/>
            <a:ext cx="9928260" cy="5584647"/>
          </a:xfrm>
          <a:prstGeom prst="rect">
            <a:avLst/>
          </a:prstGeom>
        </p:spPr>
      </p:pic>
      <p:sp>
        <p:nvSpPr>
          <p:cNvPr id="4" name="מלבן 3">
            <a:extLst>
              <a:ext uri="{FF2B5EF4-FFF2-40B4-BE49-F238E27FC236}">
                <a16:creationId xmlns:a16="http://schemas.microsoft.com/office/drawing/2014/main" id="{16600798-585A-70B6-DF64-6F9B63F2A23B}"/>
              </a:ext>
            </a:extLst>
          </p:cNvPr>
          <p:cNvSpPr/>
          <p:nvPr/>
        </p:nvSpPr>
        <p:spPr>
          <a:xfrm>
            <a:off x="933113" y="641491"/>
            <a:ext cx="10342895" cy="341632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none" lIns="91440" tIns="45720" rIns="91440" bIns="45720">
            <a:spAutoFit/>
          </a:bodyPr>
          <a:lstStyle/>
          <a:p>
            <a:pPr algn="ctr"/>
            <a:r>
              <a:rPr lang="he-IL" sz="54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שבט מנשה היו אנשי תורה</a:t>
            </a:r>
          </a:p>
          <a:p>
            <a:pPr algn="ctr"/>
            <a:r>
              <a:rPr lang="he-IL" sz="5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ישבו ולמדו המון</a:t>
            </a:r>
          </a:p>
          <a:p>
            <a:pPr algn="ctr"/>
            <a:r>
              <a:rPr lang="he-IL" sz="54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ובשביל להשפיע לטובה על שאר השבטים</a:t>
            </a:r>
          </a:p>
          <a:p>
            <a:pPr algn="ctr"/>
            <a:r>
              <a:rPr lang="he-IL" sz="5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חילקו אותם בשני החלקים של הארץ</a:t>
            </a:r>
          </a:p>
        </p:txBody>
      </p:sp>
    </p:spTree>
    <p:extLst>
      <p:ext uri="{BB962C8B-B14F-4D97-AF65-F5344CB8AC3E}">
        <p14:creationId xmlns:p14="http://schemas.microsoft.com/office/powerpoint/2010/main" val="12128186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596"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3"/>
                </p:tgtEl>
              </p:cMediaNode>
            </p:video>
            <p:seq concurrent="1" nextAc="seek">
              <p:cTn id="15" restart="whenNotActive" fill="hold" evtFilter="cancelBubble" nodeType="interactiveSeq">
                <p:stCondLst>
                  <p:cond evt="onClick" delay="0">
                    <p:tgtEl>
                      <p:spTgt spid="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3"/>
                                        </p:tgtEl>
                                      </p:cBhvr>
                                    </p:cmd>
                                  </p:childTnLst>
                                </p:cTn>
                              </p:par>
                            </p:childTnLst>
                          </p:cTn>
                        </p:par>
                      </p:childTnLst>
                    </p:cTn>
                  </p:par>
                </p:childTnLst>
              </p:cTn>
              <p:nextCondLst>
                <p:cond evt="onClick" delay="0">
                  <p:tgtEl>
                    <p:spTgt spid="3"/>
                  </p:tgtEl>
                </p:cond>
              </p:nextCondLst>
            </p:seq>
          </p:childTnLst>
        </p:cTn>
      </p:par>
    </p:tnLst>
    <p:bldLst>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9480586-8AC5-8F2D-AE9C-F8B6AB7A57B8}"/>
              </a:ext>
            </a:extLst>
          </p:cNvPr>
          <p:cNvSpPr>
            <a:spLocks noGrp="1"/>
          </p:cNvSpPr>
          <p:nvPr>
            <p:ph type="title"/>
          </p:nvPr>
        </p:nvSpPr>
        <p:spPr>
          <a:xfrm>
            <a:off x="852755" y="982132"/>
            <a:ext cx="10479641" cy="1303867"/>
          </a:xfrm>
        </p:spPr>
        <p:txBody>
          <a:bodyPr>
            <a:normAutofit/>
          </a:bodyPr>
          <a:lstStyle/>
          <a:p>
            <a:r>
              <a:rPr lang="he-IL" b="1" dirty="0">
                <a:latin typeface="David" panose="020E0502060401010101" pitchFamily="34" charset="-79"/>
                <a:cs typeface="David" panose="020E0502060401010101" pitchFamily="34" charset="-79"/>
              </a:rPr>
              <a:t>יהושוע דורש מהשבטים לקיים את התחייבותם</a:t>
            </a:r>
          </a:p>
        </p:txBody>
      </p:sp>
      <p:sp>
        <p:nvSpPr>
          <p:cNvPr id="3" name="מציין מיקום תוכן 2">
            <a:extLst>
              <a:ext uri="{FF2B5EF4-FFF2-40B4-BE49-F238E27FC236}">
                <a16:creationId xmlns:a16="http://schemas.microsoft.com/office/drawing/2014/main" id="{225BF9AB-33A8-A793-0DB7-508550AC4EEC}"/>
              </a:ext>
            </a:extLst>
          </p:cNvPr>
          <p:cNvSpPr>
            <a:spLocks noGrp="1"/>
          </p:cNvSpPr>
          <p:nvPr>
            <p:ph idx="1"/>
          </p:nvPr>
        </p:nvSpPr>
        <p:spPr>
          <a:xfrm>
            <a:off x="1295401" y="3429000"/>
            <a:ext cx="9601196" cy="2446868"/>
          </a:xfrm>
        </p:spPr>
        <p:txBody>
          <a:bodyPr>
            <a:normAutofit/>
          </a:bodyPr>
          <a:lstStyle/>
          <a:p>
            <a:pPr algn="ctr"/>
            <a:r>
              <a:rPr lang="he-IL" sz="2800" dirty="0" err="1"/>
              <a:t>יג</a:t>
            </a:r>
            <a:r>
              <a:rPr lang="he-IL" sz="2800" dirty="0"/>
              <a:t> זָכוֹר, אֶת-הַדָּבָר, אֲשֶׁר </a:t>
            </a:r>
            <a:r>
              <a:rPr lang="he-IL" sz="2800" dirty="0" err="1"/>
              <a:t>צִוָּה</a:t>
            </a:r>
            <a:r>
              <a:rPr lang="he-IL" sz="2800" dirty="0"/>
              <a:t> אֶתְכֶם מֹשֶׁה עֶבֶד-יְהוָה, </a:t>
            </a:r>
            <a:r>
              <a:rPr lang="he-IL" sz="2800" dirty="0" err="1"/>
              <a:t>לֵאמֹר</a:t>
            </a:r>
            <a:r>
              <a:rPr lang="he-IL" sz="2800" dirty="0"/>
              <a:t>:  יְהוָה </a:t>
            </a:r>
            <a:r>
              <a:rPr lang="he-IL" sz="2800" dirty="0" err="1"/>
              <a:t>אֱלֹהֵיכֶם</a:t>
            </a:r>
            <a:r>
              <a:rPr lang="he-IL" sz="2800" dirty="0"/>
              <a:t> מֵנִיחַ לָכֶם, וְנָתַן לָכֶם אֶת-הָאָרֶץ הַזֹּאת. </a:t>
            </a:r>
          </a:p>
          <a:p>
            <a:pPr algn="ctr"/>
            <a:endParaRPr lang="he-IL" sz="2800" dirty="0"/>
          </a:p>
          <a:p>
            <a:pPr algn="ctr"/>
            <a:endParaRPr lang="he-IL" sz="2800" dirty="0"/>
          </a:p>
        </p:txBody>
      </p:sp>
    </p:spTree>
    <p:extLst>
      <p:ext uri="{BB962C8B-B14F-4D97-AF65-F5344CB8AC3E}">
        <p14:creationId xmlns:p14="http://schemas.microsoft.com/office/powerpoint/2010/main" val="3429345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749C117F-F390-437B-ADB0-57E87EFF34F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934" y="0"/>
            <a:ext cx="12231160" cy="6856214"/>
            <a:chOff x="-16934" y="0"/>
            <a:chExt cx="12231160" cy="6856214"/>
          </a:xfrm>
        </p:grpSpPr>
        <p:pic>
          <p:nvPicPr>
            <p:cNvPr id="11" name="Picture 10">
              <a:extLst>
                <a:ext uri="{FF2B5EF4-FFF2-40B4-BE49-F238E27FC236}">
                  <a16:creationId xmlns:a16="http://schemas.microsoft.com/office/drawing/2014/main" id="{A7EF42F8-2417-49A6-95CE-DE9503B0AA6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2" name="Rectangle 11">
              <a:extLst>
                <a:ext uri="{FF2B5EF4-FFF2-40B4-BE49-F238E27FC236}">
                  <a16:creationId xmlns:a16="http://schemas.microsoft.com/office/drawing/2014/main" id="{AC6F623B-2003-4AED-B02F-541A150EC1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txBody>
            <a:bodyPr/>
            <a:lstStyle/>
            <a:p>
              <a:endParaRPr lang="he-IL"/>
            </a:p>
          </p:txBody>
        </p:sp>
        <p:pic>
          <p:nvPicPr>
            <p:cNvPr id="13" name="Picture 12">
              <a:extLst>
                <a:ext uri="{FF2B5EF4-FFF2-40B4-BE49-F238E27FC236}">
                  <a16:creationId xmlns:a16="http://schemas.microsoft.com/office/drawing/2014/main" id="{CD11837A-4F3D-419F-ACE2-E80B1EA2846F}"/>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14" name="Picture 13">
              <a:extLst>
                <a:ext uri="{FF2B5EF4-FFF2-40B4-BE49-F238E27FC236}">
                  <a16:creationId xmlns:a16="http://schemas.microsoft.com/office/drawing/2014/main" id="{B9411D1A-7E2C-4A36-BE32-BF7A8E130723}"/>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cxnSp>
        <p:nvCxnSpPr>
          <p:cNvPr id="16" name="Straight Connector 15">
            <a:extLst>
              <a:ext uri="{FF2B5EF4-FFF2-40B4-BE49-F238E27FC236}">
                <a16:creationId xmlns:a16="http://schemas.microsoft.com/office/drawing/2014/main" id="{20742BC3-654B-4E41-9A6A-73A42E47763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useBgFill="1">
        <p:nvSpPr>
          <p:cNvPr id="18" name="Rectangle 17">
            <a:extLst>
              <a:ext uri="{FF2B5EF4-FFF2-40B4-BE49-F238E27FC236}">
                <a16:creationId xmlns:a16="http://schemas.microsoft.com/office/drawing/2014/main" id="{575E71FA-50BD-43F8-8C98-04339283A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CF1AA7F6-A589-4BC8-BC72-2CA6DC9083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21" name="Picture 20">
              <a:extLst>
                <a:ext uri="{FF2B5EF4-FFF2-40B4-BE49-F238E27FC236}">
                  <a16:creationId xmlns:a16="http://schemas.microsoft.com/office/drawing/2014/main" id="{53F5243F-7E41-439E-8991-C4F246D88F68}"/>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2" name="Rectangle 21">
              <a:extLst>
                <a:ext uri="{FF2B5EF4-FFF2-40B4-BE49-F238E27FC236}">
                  <a16:creationId xmlns:a16="http://schemas.microsoft.com/office/drawing/2014/main" id="{401A6B5F-1CF1-43AD-9E85-94E187210C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he-IL"/>
            </a:p>
          </p:txBody>
        </p:sp>
        <p:pic>
          <p:nvPicPr>
            <p:cNvPr id="23" name="Picture 22">
              <a:extLst>
                <a:ext uri="{FF2B5EF4-FFF2-40B4-BE49-F238E27FC236}">
                  <a16:creationId xmlns:a16="http://schemas.microsoft.com/office/drawing/2014/main" id="{2F682A59-7E20-407C-A7F8-582295AC687C}"/>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24" name="Picture 23">
              <a:extLst>
                <a:ext uri="{FF2B5EF4-FFF2-40B4-BE49-F238E27FC236}">
                  <a16:creationId xmlns:a16="http://schemas.microsoft.com/office/drawing/2014/main" id="{5E4AC24E-0670-406E-822F-AAA6DA2010D3}"/>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3" name="מציין מיקום טקסט 2">
            <a:extLst>
              <a:ext uri="{FF2B5EF4-FFF2-40B4-BE49-F238E27FC236}">
                <a16:creationId xmlns:a16="http://schemas.microsoft.com/office/drawing/2014/main" id="{57FD75EA-8F81-A175-8372-AD0B1C0196B4}"/>
              </a:ext>
            </a:extLst>
          </p:cNvPr>
          <p:cNvSpPr>
            <a:spLocks noGrp="1"/>
          </p:cNvSpPr>
          <p:nvPr>
            <p:ph type="body" idx="1"/>
          </p:nvPr>
        </p:nvSpPr>
        <p:spPr>
          <a:xfrm>
            <a:off x="7999431" y="4657617"/>
            <a:ext cx="3092865" cy="933442"/>
          </a:xfrm>
        </p:spPr>
        <p:txBody>
          <a:bodyPr vert="horz" lIns="91440" tIns="45720" rIns="91440" bIns="45720" rtlCol="0" anchor="t">
            <a:normAutofit/>
          </a:bodyPr>
          <a:lstStyle/>
          <a:p>
            <a:pPr rtl="0"/>
            <a:r>
              <a:rPr lang="en-US" sz="2100" b="1" kern="1200" cap="none" dirty="0" err="1">
                <a:solidFill>
                  <a:srgbClr val="000000"/>
                </a:solidFill>
                <a:effectLst/>
                <a:latin typeface="+mn-lt"/>
                <a:ea typeface="+mn-ea"/>
                <a:cs typeface="+mn-cs"/>
              </a:rPr>
              <a:t>אבל</a:t>
            </a:r>
            <a:r>
              <a:rPr lang="en-US" sz="2100" b="1" kern="1200" cap="none" dirty="0">
                <a:solidFill>
                  <a:srgbClr val="000000"/>
                </a:solidFill>
                <a:effectLst/>
                <a:latin typeface="+mn-lt"/>
                <a:ea typeface="+mn-ea"/>
                <a:cs typeface="+mn-cs"/>
              </a:rPr>
              <a:t> </a:t>
            </a:r>
            <a:r>
              <a:rPr lang="en-US" sz="2100" b="1" kern="1200" cap="none" dirty="0" err="1">
                <a:solidFill>
                  <a:srgbClr val="000000"/>
                </a:solidFill>
                <a:effectLst/>
                <a:latin typeface="+mn-lt"/>
                <a:ea typeface="+mn-ea"/>
                <a:cs typeface="+mn-cs"/>
              </a:rPr>
              <a:t>יש</a:t>
            </a:r>
            <a:r>
              <a:rPr lang="en-US" sz="2100" b="1" kern="1200" cap="none" dirty="0">
                <a:solidFill>
                  <a:srgbClr val="000000"/>
                </a:solidFill>
                <a:effectLst/>
                <a:latin typeface="+mn-lt"/>
                <a:ea typeface="+mn-ea"/>
                <a:cs typeface="+mn-cs"/>
              </a:rPr>
              <a:t> </a:t>
            </a:r>
            <a:r>
              <a:rPr lang="en-US" sz="2100" b="1" kern="1200" cap="none" dirty="0" err="1">
                <a:solidFill>
                  <a:srgbClr val="000000"/>
                </a:solidFill>
                <a:effectLst/>
                <a:latin typeface="+mn-lt"/>
                <a:ea typeface="+mn-ea"/>
                <a:cs typeface="+mn-cs"/>
              </a:rPr>
              <a:t>לזה</a:t>
            </a:r>
            <a:r>
              <a:rPr lang="en-US" sz="2100" b="1" kern="1200" cap="none" dirty="0">
                <a:solidFill>
                  <a:srgbClr val="000000"/>
                </a:solidFill>
                <a:effectLst/>
                <a:latin typeface="+mn-lt"/>
                <a:ea typeface="+mn-ea"/>
                <a:cs typeface="+mn-cs"/>
              </a:rPr>
              <a:t> </a:t>
            </a:r>
            <a:r>
              <a:rPr lang="en-US" sz="2100" b="1" kern="1200" cap="none" dirty="0" err="1">
                <a:solidFill>
                  <a:srgbClr val="000000"/>
                </a:solidFill>
                <a:effectLst/>
                <a:latin typeface="+mn-lt"/>
                <a:ea typeface="+mn-ea"/>
                <a:cs typeface="+mn-cs"/>
              </a:rPr>
              <a:t>תנאי</a:t>
            </a:r>
            <a:r>
              <a:rPr lang="en-US" sz="2100" b="1" kern="1200" cap="none" dirty="0">
                <a:solidFill>
                  <a:srgbClr val="000000"/>
                </a:solidFill>
                <a:effectLst/>
                <a:latin typeface="+mn-lt"/>
                <a:ea typeface="+mn-ea"/>
                <a:cs typeface="+mn-cs"/>
              </a:rPr>
              <a:t> </a:t>
            </a:r>
            <a:r>
              <a:rPr lang="en-US" sz="2100" b="1" kern="1200" cap="none" dirty="0" err="1">
                <a:solidFill>
                  <a:srgbClr val="000000"/>
                </a:solidFill>
                <a:effectLst/>
                <a:latin typeface="+mn-lt"/>
                <a:ea typeface="+mn-ea"/>
                <a:cs typeface="+mn-cs"/>
              </a:rPr>
              <a:t>נוסף</a:t>
            </a:r>
            <a:endParaRPr lang="en-US" sz="2100" b="1" kern="1200" cap="none" dirty="0">
              <a:solidFill>
                <a:srgbClr val="000000"/>
              </a:solidFill>
              <a:effectLst/>
              <a:latin typeface="+mn-lt"/>
              <a:ea typeface="+mn-ea"/>
              <a:cs typeface="+mn-cs"/>
            </a:endParaRPr>
          </a:p>
        </p:txBody>
      </p:sp>
      <p:sp>
        <p:nvSpPr>
          <p:cNvPr id="26" name="Rectangle 25">
            <a:extLst>
              <a:ext uri="{FF2B5EF4-FFF2-40B4-BE49-F238E27FC236}">
                <a16:creationId xmlns:a16="http://schemas.microsoft.com/office/drawing/2014/main" id="{E89B1776-F953-4C0F-8E85-E9C66B1EF0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644" y="1092200"/>
            <a:ext cx="6432130" cy="4515104"/>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תמונה 4" descr="תמונה שמכילה דשא, בחוץ, מרעה, שדה&#10;&#10;התיאור נוצר באופן אוטומטי">
            <a:extLst>
              <a:ext uri="{FF2B5EF4-FFF2-40B4-BE49-F238E27FC236}">
                <a16:creationId xmlns:a16="http://schemas.microsoft.com/office/drawing/2014/main" id="{9FD1013A-3C55-A941-431F-8AE9315AF77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12683" y="1430851"/>
            <a:ext cx="5784083" cy="3817494"/>
          </a:xfrm>
          <a:prstGeom prst="rect">
            <a:avLst/>
          </a:prstGeom>
        </p:spPr>
      </p:pic>
      <p:cxnSp>
        <p:nvCxnSpPr>
          <p:cNvPr id="28" name="Straight Connector 27">
            <a:extLst>
              <a:ext uri="{FF2B5EF4-FFF2-40B4-BE49-F238E27FC236}">
                <a16:creationId xmlns:a16="http://schemas.microsoft.com/office/drawing/2014/main" id="{997356D0-D934-42B9-8291-DF34A3AC0C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999431" y="3509772"/>
            <a:ext cx="3074977" cy="12359"/>
          </a:xfrm>
          <a:prstGeom prst="line">
            <a:avLst/>
          </a:prstGeom>
        </p:spPr>
        <p:style>
          <a:lnRef idx="2">
            <a:schemeClr val="accent1"/>
          </a:lnRef>
          <a:fillRef idx="0">
            <a:schemeClr val="accent1"/>
          </a:fillRef>
          <a:effectRef idx="1">
            <a:schemeClr val="accent1"/>
          </a:effectRef>
          <a:fontRef idx="minor">
            <a:schemeClr val="tx1"/>
          </a:fontRef>
        </p:style>
      </p:cxnSp>
      <p:sp>
        <p:nvSpPr>
          <p:cNvPr id="2" name="כותרת 1">
            <a:extLst>
              <a:ext uri="{FF2B5EF4-FFF2-40B4-BE49-F238E27FC236}">
                <a16:creationId xmlns:a16="http://schemas.microsoft.com/office/drawing/2014/main" id="{0499BFCB-9DAE-4327-9066-EBAA54905F41}"/>
              </a:ext>
            </a:extLst>
          </p:cNvPr>
          <p:cNvSpPr>
            <a:spLocks noGrp="1"/>
          </p:cNvSpPr>
          <p:nvPr>
            <p:ph type="title"/>
          </p:nvPr>
        </p:nvSpPr>
        <p:spPr>
          <a:xfrm>
            <a:off x="8013290" y="1041400"/>
            <a:ext cx="3079006" cy="3006617"/>
          </a:xfrm>
          <a:solidFill>
            <a:schemeClr val="bg1"/>
          </a:solidFill>
        </p:spPr>
        <p:txBody>
          <a:bodyPr vert="horz" lIns="91440" tIns="45720" rIns="91440" bIns="45720" rtlCol="0" anchor="b">
            <a:noAutofit/>
          </a:bodyPr>
          <a:lstStyle/>
          <a:p>
            <a:pPr rtl="0">
              <a:lnSpc>
                <a:spcPct val="90000"/>
              </a:lnSpc>
            </a:pPr>
            <a:r>
              <a:rPr lang="en-US" sz="2800" dirty="0" err="1">
                <a:solidFill>
                  <a:srgbClr val="262626"/>
                </a:solidFill>
              </a:rPr>
              <a:t>שבט</a:t>
            </a:r>
            <a:r>
              <a:rPr lang="en-US" sz="2800" dirty="0">
                <a:solidFill>
                  <a:srgbClr val="262626"/>
                </a:solidFill>
              </a:rPr>
              <a:t> </a:t>
            </a:r>
            <a:r>
              <a:rPr lang="en-US" sz="2800" dirty="0" err="1">
                <a:solidFill>
                  <a:srgbClr val="262626"/>
                </a:solidFill>
              </a:rPr>
              <a:t>ראובן</a:t>
            </a:r>
            <a:r>
              <a:rPr lang="en-US" sz="2800" dirty="0">
                <a:solidFill>
                  <a:srgbClr val="262626"/>
                </a:solidFill>
              </a:rPr>
              <a:t> </a:t>
            </a:r>
            <a:r>
              <a:rPr lang="en-US" sz="2800" dirty="0" err="1">
                <a:solidFill>
                  <a:srgbClr val="262626"/>
                </a:solidFill>
              </a:rPr>
              <a:t>וגד</a:t>
            </a:r>
            <a:r>
              <a:rPr lang="en-US" sz="2800" dirty="0">
                <a:solidFill>
                  <a:srgbClr val="262626"/>
                </a:solidFill>
              </a:rPr>
              <a:t> </a:t>
            </a:r>
            <a:r>
              <a:rPr lang="en-US" sz="2800" dirty="0" err="1">
                <a:solidFill>
                  <a:srgbClr val="262626"/>
                </a:solidFill>
              </a:rPr>
              <a:t>היו</a:t>
            </a:r>
            <a:r>
              <a:rPr lang="en-US" sz="2800" dirty="0">
                <a:solidFill>
                  <a:srgbClr val="262626"/>
                </a:solidFill>
              </a:rPr>
              <a:t> </a:t>
            </a:r>
            <a:r>
              <a:rPr lang="en-US" sz="2800" dirty="0" err="1">
                <a:solidFill>
                  <a:srgbClr val="262626"/>
                </a:solidFill>
              </a:rPr>
              <a:t>אנשי</a:t>
            </a:r>
            <a:r>
              <a:rPr lang="en-US" sz="2800" dirty="0">
                <a:solidFill>
                  <a:srgbClr val="262626"/>
                </a:solidFill>
              </a:rPr>
              <a:t> </a:t>
            </a:r>
            <a:r>
              <a:rPr lang="en-US" sz="2800" dirty="0" err="1">
                <a:solidFill>
                  <a:srgbClr val="262626"/>
                </a:solidFill>
              </a:rPr>
              <a:t>מקנה</a:t>
            </a:r>
            <a:br>
              <a:rPr lang="en-US" sz="2800" dirty="0">
                <a:solidFill>
                  <a:srgbClr val="262626"/>
                </a:solidFill>
              </a:rPr>
            </a:br>
            <a:r>
              <a:rPr lang="en-US" sz="2800" dirty="0" err="1">
                <a:solidFill>
                  <a:srgbClr val="262626"/>
                </a:solidFill>
              </a:rPr>
              <a:t>היה</a:t>
            </a:r>
            <a:r>
              <a:rPr lang="en-US" sz="2800" dirty="0">
                <a:solidFill>
                  <a:srgbClr val="262626"/>
                </a:solidFill>
              </a:rPr>
              <a:t> </a:t>
            </a:r>
            <a:r>
              <a:rPr lang="en-US" sz="2800" dirty="0" err="1">
                <a:solidFill>
                  <a:srgbClr val="262626"/>
                </a:solidFill>
              </a:rPr>
              <a:t>להם</a:t>
            </a:r>
            <a:r>
              <a:rPr lang="en-US" sz="2800" dirty="0">
                <a:solidFill>
                  <a:srgbClr val="262626"/>
                </a:solidFill>
              </a:rPr>
              <a:t> </a:t>
            </a:r>
            <a:r>
              <a:rPr lang="en-US" sz="2800" dirty="0" err="1">
                <a:solidFill>
                  <a:srgbClr val="262626"/>
                </a:solidFill>
              </a:rPr>
              <a:t>הרבה</a:t>
            </a:r>
            <a:r>
              <a:rPr lang="en-US" sz="2800" dirty="0">
                <a:solidFill>
                  <a:srgbClr val="262626"/>
                </a:solidFill>
              </a:rPr>
              <a:t> </a:t>
            </a:r>
            <a:r>
              <a:rPr lang="en-US" sz="2800" dirty="0" err="1">
                <a:solidFill>
                  <a:srgbClr val="262626"/>
                </a:solidFill>
              </a:rPr>
              <a:t>צאן</a:t>
            </a:r>
            <a:r>
              <a:rPr lang="en-US" sz="2800" dirty="0">
                <a:solidFill>
                  <a:srgbClr val="262626"/>
                </a:solidFill>
              </a:rPr>
              <a:t> </a:t>
            </a:r>
            <a:br>
              <a:rPr lang="en-US" sz="2800" dirty="0">
                <a:solidFill>
                  <a:srgbClr val="262626"/>
                </a:solidFill>
              </a:rPr>
            </a:br>
            <a:r>
              <a:rPr lang="en-US" sz="2800" dirty="0" err="1">
                <a:solidFill>
                  <a:srgbClr val="262626"/>
                </a:solidFill>
              </a:rPr>
              <a:t>אמר</a:t>
            </a:r>
            <a:r>
              <a:rPr lang="en-US" sz="2800" dirty="0">
                <a:solidFill>
                  <a:srgbClr val="262626"/>
                </a:solidFill>
              </a:rPr>
              <a:t> </a:t>
            </a:r>
            <a:r>
              <a:rPr lang="en-US" sz="2800" dirty="0" err="1">
                <a:solidFill>
                  <a:srgbClr val="262626"/>
                </a:solidFill>
              </a:rPr>
              <a:t>להם</a:t>
            </a:r>
            <a:r>
              <a:rPr lang="en-US" sz="2800" dirty="0">
                <a:solidFill>
                  <a:srgbClr val="262626"/>
                </a:solidFill>
              </a:rPr>
              <a:t> </a:t>
            </a:r>
            <a:r>
              <a:rPr lang="en-US" sz="2800" dirty="0" err="1">
                <a:solidFill>
                  <a:srgbClr val="262626"/>
                </a:solidFill>
              </a:rPr>
              <a:t>משה</a:t>
            </a:r>
            <a:r>
              <a:rPr lang="en-US" sz="2800" dirty="0">
                <a:solidFill>
                  <a:srgbClr val="262626"/>
                </a:solidFill>
              </a:rPr>
              <a:t>, </a:t>
            </a:r>
            <a:r>
              <a:rPr lang="en-US" sz="2800" dirty="0" err="1">
                <a:solidFill>
                  <a:srgbClr val="262626"/>
                </a:solidFill>
              </a:rPr>
              <a:t>רוצים</a:t>
            </a:r>
            <a:r>
              <a:rPr lang="en-US" sz="2800" dirty="0">
                <a:solidFill>
                  <a:srgbClr val="262626"/>
                </a:solidFill>
              </a:rPr>
              <a:t> </a:t>
            </a:r>
            <a:r>
              <a:rPr lang="en-US" sz="2800" dirty="0" err="1">
                <a:solidFill>
                  <a:srgbClr val="262626"/>
                </a:solidFill>
              </a:rPr>
              <a:t>להישאר</a:t>
            </a:r>
            <a:r>
              <a:rPr lang="en-US" sz="2800" dirty="0">
                <a:solidFill>
                  <a:srgbClr val="262626"/>
                </a:solidFill>
              </a:rPr>
              <a:t> </a:t>
            </a:r>
            <a:r>
              <a:rPr lang="en-US" sz="2800" dirty="0" err="1">
                <a:solidFill>
                  <a:srgbClr val="262626"/>
                </a:solidFill>
              </a:rPr>
              <a:t>כאן</a:t>
            </a:r>
            <a:r>
              <a:rPr lang="en-US" sz="2800" dirty="0">
                <a:solidFill>
                  <a:srgbClr val="262626"/>
                </a:solidFill>
              </a:rPr>
              <a:t> </a:t>
            </a:r>
            <a:r>
              <a:rPr lang="en-US" sz="2800" dirty="0" err="1">
                <a:solidFill>
                  <a:srgbClr val="262626"/>
                </a:solidFill>
              </a:rPr>
              <a:t>בגלל</a:t>
            </a:r>
            <a:r>
              <a:rPr lang="en-US" sz="2800" dirty="0">
                <a:solidFill>
                  <a:srgbClr val="262626"/>
                </a:solidFill>
              </a:rPr>
              <a:t> </a:t>
            </a:r>
            <a:r>
              <a:rPr lang="en-US" sz="2800" dirty="0" err="1">
                <a:solidFill>
                  <a:srgbClr val="262626"/>
                </a:solidFill>
              </a:rPr>
              <a:t>שיש</a:t>
            </a:r>
            <a:r>
              <a:rPr lang="en-US" sz="2800" dirty="0">
                <a:solidFill>
                  <a:srgbClr val="262626"/>
                </a:solidFill>
              </a:rPr>
              <a:t> </a:t>
            </a:r>
            <a:r>
              <a:rPr lang="en-US" sz="2800" dirty="0" err="1">
                <a:solidFill>
                  <a:srgbClr val="262626"/>
                </a:solidFill>
              </a:rPr>
              <a:t>כאן</a:t>
            </a:r>
            <a:r>
              <a:rPr lang="en-US" sz="2800" dirty="0">
                <a:solidFill>
                  <a:srgbClr val="262626"/>
                </a:solidFill>
              </a:rPr>
              <a:t> </a:t>
            </a:r>
            <a:r>
              <a:rPr lang="en-US" sz="2800" dirty="0" err="1">
                <a:solidFill>
                  <a:srgbClr val="262626"/>
                </a:solidFill>
              </a:rPr>
              <a:t>הרבה</a:t>
            </a:r>
            <a:r>
              <a:rPr lang="en-US" sz="2800" dirty="0">
                <a:solidFill>
                  <a:srgbClr val="262626"/>
                </a:solidFill>
              </a:rPr>
              <a:t> </a:t>
            </a:r>
            <a:r>
              <a:rPr lang="en-US" sz="2800" dirty="0" err="1">
                <a:solidFill>
                  <a:srgbClr val="262626"/>
                </a:solidFill>
              </a:rPr>
              <a:t>אוכל</a:t>
            </a:r>
            <a:r>
              <a:rPr lang="en-US" sz="2800" dirty="0">
                <a:solidFill>
                  <a:srgbClr val="262626"/>
                </a:solidFill>
              </a:rPr>
              <a:t> </a:t>
            </a:r>
            <a:r>
              <a:rPr lang="en-US" sz="2800" dirty="0" err="1">
                <a:solidFill>
                  <a:srgbClr val="262626"/>
                </a:solidFill>
              </a:rPr>
              <a:t>לבהמות</a:t>
            </a:r>
            <a:r>
              <a:rPr lang="en-US" sz="2800" dirty="0">
                <a:solidFill>
                  <a:srgbClr val="262626"/>
                </a:solidFill>
              </a:rPr>
              <a:t>, </a:t>
            </a:r>
            <a:r>
              <a:rPr lang="en-US" sz="2800" b="1" dirty="0" err="1">
                <a:solidFill>
                  <a:srgbClr val="262626"/>
                </a:solidFill>
              </a:rPr>
              <a:t>קיבלתם</a:t>
            </a:r>
            <a:endParaRPr lang="en-US" sz="2800" b="1" dirty="0">
              <a:solidFill>
                <a:srgbClr val="262626"/>
              </a:solidFill>
            </a:endParaRPr>
          </a:p>
        </p:txBody>
      </p:sp>
    </p:spTree>
    <p:extLst>
      <p:ext uri="{BB962C8B-B14F-4D97-AF65-F5344CB8AC3E}">
        <p14:creationId xmlns:p14="http://schemas.microsoft.com/office/powerpoint/2010/main" val="3144875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9480586-8AC5-8F2D-AE9C-F8B6AB7A57B8}"/>
              </a:ext>
            </a:extLst>
          </p:cNvPr>
          <p:cNvSpPr>
            <a:spLocks noGrp="1"/>
          </p:cNvSpPr>
          <p:nvPr>
            <p:ph type="title"/>
          </p:nvPr>
        </p:nvSpPr>
        <p:spPr>
          <a:xfrm>
            <a:off x="852755" y="982132"/>
            <a:ext cx="10479641" cy="1303867"/>
          </a:xfrm>
        </p:spPr>
        <p:txBody>
          <a:bodyPr>
            <a:normAutofit/>
          </a:bodyPr>
          <a:lstStyle/>
          <a:p>
            <a:r>
              <a:rPr lang="he-IL" b="1" dirty="0">
                <a:latin typeface="David" panose="020E0502060401010101" pitchFamily="34" charset="-79"/>
                <a:cs typeface="David" panose="020E0502060401010101" pitchFamily="34" charset="-79"/>
              </a:rPr>
              <a:t>מה דורש יהושוע מהשבטים</a:t>
            </a:r>
          </a:p>
        </p:txBody>
      </p:sp>
      <p:sp>
        <p:nvSpPr>
          <p:cNvPr id="3" name="מציין מיקום תוכן 2">
            <a:extLst>
              <a:ext uri="{FF2B5EF4-FFF2-40B4-BE49-F238E27FC236}">
                <a16:creationId xmlns:a16="http://schemas.microsoft.com/office/drawing/2014/main" id="{225BF9AB-33A8-A793-0DB7-508550AC4EEC}"/>
              </a:ext>
            </a:extLst>
          </p:cNvPr>
          <p:cNvSpPr>
            <a:spLocks noGrp="1"/>
          </p:cNvSpPr>
          <p:nvPr>
            <p:ph idx="1"/>
          </p:nvPr>
        </p:nvSpPr>
        <p:spPr>
          <a:xfrm>
            <a:off x="1295401" y="2556932"/>
            <a:ext cx="9601196" cy="1303867"/>
          </a:xfrm>
        </p:spPr>
        <p:txBody>
          <a:bodyPr>
            <a:normAutofit/>
          </a:bodyPr>
          <a:lstStyle/>
          <a:p>
            <a:pPr algn="ctr"/>
            <a:r>
              <a:rPr lang="he-IL" sz="2800" dirty="0"/>
              <a:t>יד נְשֵׁיכֶם </a:t>
            </a:r>
            <a:r>
              <a:rPr lang="he-IL" sz="2800" dirty="0" err="1"/>
              <a:t>טַפְּכֶם</a:t>
            </a:r>
            <a:r>
              <a:rPr lang="he-IL" sz="2800" dirty="0"/>
              <a:t>, וּמִקְנֵיכֶם, יֵשְׁבוּ, בָּאָרֶץ אֲשֶׁר נָתַן לָכֶם מֹשֶׁה בְּעֵבֶר הַיַּרְדֵּן; וְאַתֶּם תַּעַבְרוּ </a:t>
            </a:r>
            <a:r>
              <a:rPr lang="he-IL" sz="2800" dirty="0" err="1"/>
              <a:t>חֲמֻשִׁים</a:t>
            </a:r>
            <a:r>
              <a:rPr lang="he-IL" sz="2800" dirty="0"/>
              <a:t> לִפְנֵי אֲחֵיכֶם, כֹּל </a:t>
            </a:r>
            <a:r>
              <a:rPr lang="he-IL" sz="2800" dirty="0" err="1"/>
              <a:t>גִּבּוֹרֵי</a:t>
            </a:r>
            <a:r>
              <a:rPr lang="he-IL" sz="2800" dirty="0"/>
              <a:t> הַחַיִל, וַעֲזַרְתֶּם, אוֹתָם. </a:t>
            </a:r>
          </a:p>
        </p:txBody>
      </p:sp>
      <p:sp>
        <p:nvSpPr>
          <p:cNvPr id="4" name="מלבן 3">
            <a:extLst>
              <a:ext uri="{FF2B5EF4-FFF2-40B4-BE49-F238E27FC236}">
                <a16:creationId xmlns:a16="http://schemas.microsoft.com/office/drawing/2014/main" id="{11E3F938-0857-DFB0-AD7C-6D2FEB1C8A4E}"/>
              </a:ext>
            </a:extLst>
          </p:cNvPr>
          <p:cNvSpPr/>
          <p:nvPr/>
        </p:nvSpPr>
        <p:spPr>
          <a:xfrm>
            <a:off x="1953461" y="3748165"/>
            <a:ext cx="8278228" cy="2308324"/>
          </a:xfrm>
          <a:prstGeom prst="rect">
            <a:avLst/>
          </a:prstGeom>
          <a:noFill/>
        </p:spPr>
        <p:txBody>
          <a:bodyPr wrap="none" lIns="91440" tIns="45720" rIns="91440" bIns="45720">
            <a:spAutoFit/>
          </a:bodyPr>
          <a:lstStyle/>
          <a:p>
            <a:pPr algn="ctr"/>
            <a:r>
              <a:rPr lang="he-IL" sz="4800" b="0" cap="none" spc="0" dirty="0">
                <a:ln w="0"/>
                <a:solidFill>
                  <a:schemeClr val="tx1"/>
                </a:solidFill>
                <a:effectLst>
                  <a:outerShdw blurRad="38100" dist="19050" dir="2700000" algn="tl" rotWithShape="0">
                    <a:schemeClr val="dk1">
                      <a:alpha val="40000"/>
                    </a:schemeClr>
                  </a:outerShdw>
                </a:effectLst>
              </a:rPr>
              <a:t>נשים לא יוצאות להילחם</a:t>
            </a:r>
          </a:p>
          <a:p>
            <a:pPr algn="ctr"/>
            <a:r>
              <a:rPr lang="he-IL" sz="4800" dirty="0">
                <a:ln w="0"/>
                <a:effectLst>
                  <a:outerShdw blurRad="38100" dist="19050" dir="2700000" algn="tl" rotWithShape="0">
                    <a:schemeClr val="dk1">
                      <a:alpha val="40000"/>
                    </a:schemeClr>
                  </a:outerShdw>
                </a:effectLst>
              </a:rPr>
              <a:t>לכן הם יישארו כאן</a:t>
            </a:r>
          </a:p>
          <a:p>
            <a:pPr algn="ctr"/>
            <a:r>
              <a:rPr lang="he-IL" sz="4800" b="0" cap="none" spc="0" dirty="0">
                <a:ln w="0"/>
                <a:solidFill>
                  <a:schemeClr val="tx1"/>
                </a:solidFill>
                <a:effectLst>
                  <a:outerShdw blurRad="38100" dist="19050" dir="2700000" algn="tl" rotWithShape="0">
                    <a:schemeClr val="dk1">
                      <a:alpha val="40000"/>
                    </a:schemeClr>
                  </a:outerShdw>
                </a:effectLst>
              </a:rPr>
              <a:t>ואתא תצאו להילחם ולעזור לעם ישראל</a:t>
            </a:r>
          </a:p>
        </p:txBody>
      </p:sp>
    </p:spTree>
    <p:extLst>
      <p:ext uri="{BB962C8B-B14F-4D97-AF65-F5344CB8AC3E}">
        <p14:creationId xmlns:p14="http://schemas.microsoft.com/office/powerpoint/2010/main" val="4279934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5066F8AE-A5C7-4B3E-B1DA-D0B624059BE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30" name="Picture 29">
              <a:extLst>
                <a:ext uri="{FF2B5EF4-FFF2-40B4-BE49-F238E27FC236}">
                  <a16:creationId xmlns:a16="http://schemas.microsoft.com/office/drawing/2014/main" id="{F78E901E-6697-44E3-9533-1457FA4F0488}"/>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1" name="Rectangle 30">
              <a:extLst>
                <a:ext uri="{FF2B5EF4-FFF2-40B4-BE49-F238E27FC236}">
                  <a16:creationId xmlns:a16="http://schemas.microsoft.com/office/drawing/2014/main" id="{C515452A-514A-4763-9932-37302A8D6D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he-IL"/>
            </a:p>
          </p:txBody>
        </p:sp>
        <p:pic>
          <p:nvPicPr>
            <p:cNvPr id="32" name="Picture 31">
              <a:extLst>
                <a:ext uri="{FF2B5EF4-FFF2-40B4-BE49-F238E27FC236}">
                  <a16:creationId xmlns:a16="http://schemas.microsoft.com/office/drawing/2014/main" id="{D0EC146D-CF08-4B34-ADEB-2F0296F98A1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33" name="Picture 32">
              <a:extLst>
                <a:ext uri="{FF2B5EF4-FFF2-40B4-BE49-F238E27FC236}">
                  <a16:creationId xmlns:a16="http://schemas.microsoft.com/office/drawing/2014/main" id="{E1FBA240-87AB-400A-9292-7DC6F3E5521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useBgFill="1">
        <p:nvSpPr>
          <p:cNvPr id="35" name="Rectangle 34">
            <a:extLst>
              <a:ext uri="{FF2B5EF4-FFF2-40B4-BE49-F238E27FC236}">
                <a16:creationId xmlns:a16="http://schemas.microsoft.com/office/drawing/2014/main" id="{544958B8-57B6-4B37-8A18-D54A32EC2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מציין מיקום תוכן 4" descr="תמונה שמכילה בחוץ, שמיים, נוף, קרקע&#10;&#10;התיאור נוצר באופן אוטומטי">
            <a:extLst>
              <a:ext uri="{FF2B5EF4-FFF2-40B4-BE49-F238E27FC236}">
                <a16:creationId xmlns:a16="http://schemas.microsoft.com/office/drawing/2014/main" id="{F25B9ED6-1640-ABB5-55A0-6D22AFE1F9A3}"/>
              </a:ext>
            </a:extLst>
          </p:cNvPr>
          <p:cNvPicPr>
            <a:picLocks noChangeAspect="1"/>
          </p:cNvPicPr>
          <p:nvPr/>
        </p:nvPicPr>
        <p:blipFill>
          <a:blip r:embed="rId5">
            <a:extLst>
              <a:ext uri="{28A0092B-C50C-407E-A947-70E740481C1C}">
                <a14:useLocalDpi xmlns:a14="http://schemas.microsoft.com/office/drawing/2010/main" val="0"/>
              </a:ext>
            </a:extLst>
          </a:blip>
          <a:srcRect t="18079" r="1" b="3124"/>
          <a:stretch/>
        </p:blipFill>
        <p:spPr>
          <a:xfrm>
            <a:off x="486138" y="486568"/>
            <a:ext cx="11227442" cy="5883295"/>
          </a:xfrm>
          <a:prstGeom prst="rect">
            <a:avLst/>
          </a:prstGeom>
        </p:spPr>
      </p:pic>
      <p:sp>
        <p:nvSpPr>
          <p:cNvPr id="37" name="Rectangle 36">
            <a:extLst>
              <a:ext uri="{FF2B5EF4-FFF2-40B4-BE49-F238E27FC236}">
                <a16:creationId xmlns:a16="http://schemas.microsoft.com/office/drawing/2014/main" id="{B7E4A740-3A69-42A5-8AC0-3905D518F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solidFill>
              <a:schemeClr val="bg1"/>
            </a:solidFill>
            <a:miter lim="800000"/>
          </a:ln>
        </p:spPr>
        <p:style>
          <a:lnRef idx="1">
            <a:schemeClr val="accent1"/>
          </a:lnRef>
          <a:fillRef idx="3">
            <a:schemeClr val="accent1"/>
          </a:fillRef>
          <a:effectRef idx="2">
            <a:schemeClr val="accent1"/>
          </a:effectRef>
          <a:fontRef idx="minor">
            <a:schemeClr val="lt1"/>
          </a:fontRef>
        </p:style>
        <p:txBody>
          <a:bodyPr/>
          <a:lstStyle/>
          <a:p>
            <a:endParaRPr lang="he-IL"/>
          </a:p>
        </p:txBody>
      </p:sp>
      <p:grpSp>
        <p:nvGrpSpPr>
          <p:cNvPr id="39" name="Group 38">
            <a:extLst>
              <a:ext uri="{FF2B5EF4-FFF2-40B4-BE49-F238E27FC236}">
                <a16:creationId xmlns:a16="http://schemas.microsoft.com/office/drawing/2014/main" id="{8283C010-53D7-404B-9300-DB1BAE1EAE9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8956"/>
            <a:ext cx="12234672" cy="658368"/>
            <a:chOff x="-18288" y="3128956"/>
            <a:chExt cx="12234672" cy="658368"/>
          </a:xfrm>
        </p:grpSpPr>
        <p:sp useBgFill="1">
          <p:nvSpPr>
            <p:cNvPr id="40" name="Rounded Rectangle 21">
              <a:extLst>
                <a:ext uri="{FF2B5EF4-FFF2-40B4-BE49-F238E27FC236}">
                  <a16:creationId xmlns:a16="http://schemas.microsoft.com/office/drawing/2014/main" id="{DFC03671-D6D3-4BA9-AD3E-6ADE11D07C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2303"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41" name="Picture 40">
              <a:extLst>
                <a:ext uri="{FF2B5EF4-FFF2-40B4-BE49-F238E27FC236}">
                  <a16:creationId xmlns:a16="http://schemas.microsoft.com/office/drawing/2014/main" id="{DFD51935-8C23-4BCB-987B-F5AC9E3D94C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8288" y="3154680"/>
              <a:ext cx="777240" cy="606425"/>
            </a:xfrm>
            <a:prstGeom prst="rect">
              <a:avLst/>
            </a:prstGeom>
          </p:spPr>
        </p:pic>
        <p:sp useBgFill="1">
          <p:nvSpPr>
            <p:cNvPr id="42" name="Rounded Rectangle 27">
              <a:extLst>
                <a:ext uri="{FF2B5EF4-FFF2-40B4-BE49-F238E27FC236}">
                  <a16:creationId xmlns:a16="http://schemas.microsoft.com/office/drawing/2014/main" id="{72D5A197-23EF-4751-9E72-FEB79910EF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14377"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43" name="Picture 42">
              <a:extLst>
                <a:ext uri="{FF2B5EF4-FFF2-40B4-BE49-F238E27FC236}">
                  <a16:creationId xmlns:a16="http://schemas.microsoft.com/office/drawing/2014/main" id="{5DD7E4D1-EC3E-4109-9647-9E6652A92D3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flipH="1">
              <a:off x="11439144" y="3154680"/>
              <a:ext cx="777240" cy="606425"/>
            </a:xfrm>
            <a:prstGeom prst="rect">
              <a:avLst/>
            </a:prstGeom>
          </p:spPr>
        </p:pic>
      </p:grpSp>
    </p:spTree>
    <p:extLst>
      <p:ext uri="{BB962C8B-B14F-4D97-AF65-F5344CB8AC3E}">
        <p14:creationId xmlns:p14="http://schemas.microsoft.com/office/powerpoint/2010/main" val="5448780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9480586-8AC5-8F2D-AE9C-F8B6AB7A57B8}"/>
              </a:ext>
            </a:extLst>
          </p:cNvPr>
          <p:cNvSpPr>
            <a:spLocks noGrp="1"/>
          </p:cNvSpPr>
          <p:nvPr>
            <p:ph type="title"/>
          </p:nvPr>
        </p:nvSpPr>
        <p:spPr>
          <a:xfrm>
            <a:off x="852755" y="982132"/>
            <a:ext cx="10479641" cy="1303867"/>
          </a:xfrm>
        </p:spPr>
        <p:txBody>
          <a:bodyPr>
            <a:normAutofit/>
          </a:bodyPr>
          <a:lstStyle/>
          <a:p>
            <a:r>
              <a:rPr lang="he-IL" b="1" dirty="0">
                <a:latin typeface="David" panose="020E0502060401010101" pitchFamily="34" charset="-79"/>
                <a:cs typeface="David" panose="020E0502060401010101" pitchFamily="34" charset="-79"/>
              </a:rPr>
              <a:t>עד מתי תלחמו, ומתי תוכלו לחזור לבית</a:t>
            </a:r>
          </a:p>
        </p:txBody>
      </p:sp>
      <p:sp>
        <p:nvSpPr>
          <p:cNvPr id="3" name="מציין מיקום תוכן 2">
            <a:extLst>
              <a:ext uri="{FF2B5EF4-FFF2-40B4-BE49-F238E27FC236}">
                <a16:creationId xmlns:a16="http://schemas.microsoft.com/office/drawing/2014/main" id="{225BF9AB-33A8-A793-0DB7-508550AC4EEC}"/>
              </a:ext>
            </a:extLst>
          </p:cNvPr>
          <p:cNvSpPr>
            <a:spLocks noGrp="1"/>
          </p:cNvSpPr>
          <p:nvPr>
            <p:ph idx="1"/>
          </p:nvPr>
        </p:nvSpPr>
        <p:spPr>
          <a:xfrm>
            <a:off x="1295401" y="2556932"/>
            <a:ext cx="9601196" cy="1303867"/>
          </a:xfrm>
        </p:spPr>
        <p:txBody>
          <a:bodyPr>
            <a:normAutofit/>
          </a:bodyPr>
          <a:lstStyle/>
          <a:p>
            <a:r>
              <a:rPr lang="he-IL" dirty="0"/>
              <a:t>טו עַד אֲשֶׁר-יָנִיחַ יְהוָה לַאֲחֵיכֶם, </a:t>
            </a:r>
            <a:r>
              <a:rPr lang="he-IL" dirty="0" err="1"/>
              <a:t>כָּכֶם</a:t>
            </a:r>
            <a:r>
              <a:rPr lang="he-IL" dirty="0"/>
              <a:t>, וְיָרְשׁוּ גַם-הֵמָּה, אֶת-הָאָרֶץ אֲשֶׁר-יְהוָה </a:t>
            </a:r>
            <a:r>
              <a:rPr lang="he-IL" dirty="0" err="1"/>
              <a:t>אֱלֹהֵיכֶם</a:t>
            </a:r>
            <a:r>
              <a:rPr lang="he-IL" dirty="0"/>
              <a:t> נֹתֵן לָהֶם; וְשַׁבְתֶּם לְאֶרֶץ יְרֻשַּׁתְכֶם, וִירִשְׁתֶּם אוֹתָהּ, אֲשֶׁר נָתַן לָכֶם מֹשֶׁה עֶבֶד יְהוָה, בְּעֵבֶר הַיַּרְדֵּן מִזְרַח הַשָּׁמֶשׁ. </a:t>
            </a:r>
          </a:p>
        </p:txBody>
      </p:sp>
      <p:sp>
        <p:nvSpPr>
          <p:cNvPr id="4" name="מלבן 3">
            <a:extLst>
              <a:ext uri="{FF2B5EF4-FFF2-40B4-BE49-F238E27FC236}">
                <a16:creationId xmlns:a16="http://schemas.microsoft.com/office/drawing/2014/main" id="{D7F248B4-7964-02C6-BE33-B6506B05B339}"/>
              </a:ext>
            </a:extLst>
          </p:cNvPr>
          <p:cNvSpPr/>
          <p:nvPr/>
        </p:nvSpPr>
        <p:spPr>
          <a:xfrm>
            <a:off x="2219559" y="4429318"/>
            <a:ext cx="7746031" cy="1446550"/>
          </a:xfrm>
          <a:prstGeom prst="rect">
            <a:avLst/>
          </a:prstGeom>
          <a:noFill/>
        </p:spPr>
        <p:txBody>
          <a:bodyPr wrap="none" lIns="91440" tIns="45720" rIns="91440" bIns="45720">
            <a:spAutoFit/>
          </a:bodyPr>
          <a:lstStyle/>
          <a:p>
            <a:pPr algn="ctr"/>
            <a:r>
              <a:rPr lang="he-IL" sz="4400" b="0" cap="none" spc="0" dirty="0">
                <a:ln w="0"/>
                <a:solidFill>
                  <a:schemeClr val="tx1"/>
                </a:solidFill>
                <a:effectLst>
                  <a:outerShdw blurRad="38100" dist="19050" dir="2700000" algn="tl" rotWithShape="0">
                    <a:schemeClr val="dk1">
                      <a:alpha val="40000"/>
                    </a:schemeClr>
                  </a:outerShdw>
                </a:effectLst>
              </a:rPr>
              <a:t>כשכולם יגמרו להילחם על ארץ ישראל</a:t>
            </a:r>
          </a:p>
          <a:p>
            <a:pPr algn="ctr"/>
            <a:r>
              <a:rPr lang="he-IL" sz="4400" dirty="0">
                <a:ln w="0"/>
                <a:effectLst>
                  <a:outerShdw blurRad="38100" dist="19050" dir="2700000" algn="tl" rotWithShape="0">
                    <a:schemeClr val="dk1">
                      <a:alpha val="40000"/>
                    </a:schemeClr>
                  </a:outerShdw>
                </a:effectLst>
              </a:rPr>
              <a:t>רק אז אתם תוכלו לחזור אל הבית שלכם</a:t>
            </a:r>
            <a:endParaRPr lang="he-IL" sz="4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904219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1000"/>
                                        <p:tgtEl>
                                          <p:spTgt spid="4">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fade">
                                      <p:cBhvr>
                                        <p:cTn id="15" dur="1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a:extLst>
              <a:ext uri="{FF2B5EF4-FFF2-40B4-BE49-F238E27FC236}">
                <a16:creationId xmlns:a16="http://schemas.microsoft.com/office/drawing/2014/main" id="{2127221D-7FB7-AD84-10FB-236AA57D50D9}"/>
              </a:ext>
            </a:extLst>
          </p:cNvPr>
          <p:cNvPicPr>
            <a:picLocks noChangeAspect="1"/>
          </p:cNvPicPr>
          <p:nvPr/>
        </p:nvPicPr>
        <p:blipFill>
          <a:blip r:embed="rId2"/>
          <a:stretch>
            <a:fillRect/>
          </a:stretch>
        </p:blipFill>
        <p:spPr>
          <a:xfrm>
            <a:off x="4705350" y="1524000"/>
            <a:ext cx="2781300" cy="3810000"/>
          </a:xfrm>
          <a:prstGeom prst="rect">
            <a:avLst/>
          </a:prstGeom>
        </p:spPr>
      </p:pic>
      <p:sp>
        <p:nvSpPr>
          <p:cNvPr id="2" name="כותרת 1">
            <a:extLst>
              <a:ext uri="{FF2B5EF4-FFF2-40B4-BE49-F238E27FC236}">
                <a16:creationId xmlns:a16="http://schemas.microsoft.com/office/drawing/2014/main" id="{B5D263B9-E037-FB8A-29C6-EA010FE3B374}"/>
              </a:ext>
            </a:extLst>
          </p:cNvPr>
          <p:cNvSpPr>
            <a:spLocks noGrp="1"/>
          </p:cNvSpPr>
          <p:nvPr>
            <p:ph type="title"/>
          </p:nvPr>
        </p:nvSpPr>
        <p:spPr>
          <a:xfrm>
            <a:off x="655322" y="657012"/>
            <a:ext cx="10876278" cy="5550748"/>
          </a:xfrm>
          <a:solidFill>
            <a:schemeClr val="bg1"/>
          </a:solidFill>
        </p:spPr>
        <p:txBody>
          <a:bodyPr/>
          <a:lstStyle/>
          <a:p>
            <a:r>
              <a:rPr lang="he-IL" dirty="0"/>
              <a:t>.</a:t>
            </a:r>
          </a:p>
        </p:txBody>
      </p:sp>
      <p:pic>
        <p:nvPicPr>
          <p:cNvPr id="5" name="תמונה 4">
            <a:extLst>
              <a:ext uri="{FF2B5EF4-FFF2-40B4-BE49-F238E27FC236}">
                <a16:creationId xmlns:a16="http://schemas.microsoft.com/office/drawing/2014/main" id="{B2DB3C5D-9723-8750-34DF-01DE98A2F93B}"/>
              </a:ext>
            </a:extLst>
          </p:cNvPr>
          <p:cNvPicPr>
            <a:picLocks noChangeAspect="1"/>
          </p:cNvPicPr>
          <p:nvPr/>
        </p:nvPicPr>
        <p:blipFill>
          <a:blip r:embed="rId2"/>
          <a:stretch>
            <a:fillRect/>
          </a:stretch>
        </p:blipFill>
        <p:spPr>
          <a:xfrm>
            <a:off x="4138931" y="751561"/>
            <a:ext cx="3909060" cy="5354877"/>
          </a:xfrm>
          <a:prstGeom prst="rect">
            <a:avLst/>
          </a:prstGeom>
        </p:spPr>
      </p:pic>
      <p:sp>
        <p:nvSpPr>
          <p:cNvPr id="6" name="מלבן 5">
            <a:extLst>
              <a:ext uri="{FF2B5EF4-FFF2-40B4-BE49-F238E27FC236}">
                <a16:creationId xmlns:a16="http://schemas.microsoft.com/office/drawing/2014/main" id="{97229F59-78B0-56BE-4FF6-886C1CB6B9D2}"/>
              </a:ext>
            </a:extLst>
          </p:cNvPr>
          <p:cNvSpPr/>
          <p:nvPr/>
        </p:nvSpPr>
        <p:spPr>
          <a:xfrm>
            <a:off x="8774130" y="889842"/>
            <a:ext cx="2567664" cy="5078313"/>
          </a:xfrm>
          <a:prstGeom prst="rect">
            <a:avLst/>
          </a:prstGeom>
          <a:noFill/>
        </p:spPr>
        <p:txBody>
          <a:bodyPr wrap="square" lIns="91440" tIns="45720" rIns="91440" bIns="45720">
            <a:spAutoFit/>
          </a:bodyPr>
          <a:lstStyle/>
          <a:p>
            <a:pPr algn="ctr"/>
            <a:r>
              <a:rPr lang="he-IL" sz="5400" b="1" cap="none" spc="0" dirty="0">
                <a:ln w="0"/>
                <a:solidFill>
                  <a:schemeClr val="tx1"/>
                </a:solidFill>
                <a:effectLst>
                  <a:outerShdw blurRad="38100" dist="19050" dir="2700000" algn="tl" rotWithShape="0">
                    <a:schemeClr val="dk1">
                      <a:alpha val="40000"/>
                    </a:schemeClr>
                  </a:outerShdw>
                </a:effectLst>
                <a:latin typeface="David" panose="020E0502060401010101" pitchFamily="34" charset="-79"/>
                <a:cs typeface="David" panose="020E0502060401010101" pitchFamily="34" charset="-79"/>
              </a:rPr>
              <a:t>מנשה גד וראובן קיבלו נחלה בעבר הירדן</a:t>
            </a:r>
          </a:p>
        </p:txBody>
      </p:sp>
      <p:grpSp>
        <p:nvGrpSpPr>
          <p:cNvPr id="13" name="קבוצה 12">
            <a:extLst>
              <a:ext uri="{FF2B5EF4-FFF2-40B4-BE49-F238E27FC236}">
                <a16:creationId xmlns:a16="http://schemas.microsoft.com/office/drawing/2014/main" id="{16ACC057-7678-FE5C-19AA-DB5AF4850250}"/>
              </a:ext>
            </a:extLst>
          </p:cNvPr>
          <p:cNvGrpSpPr/>
          <p:nvPr/>
        </p:nvGrpSpPr>
        <p:grpSpPr>
          <a:xfrm>
            <a:off x="7808385" y="2613834"/>
            <a:ext cx="1017272" cy="1281676"/>
            <a:chOff x="7808385" y="2613834"/>
            <a:chExt cx="1017272" cy="1281676"/>
          </a:xfrm>
        </p:grpSpPr>
        <p:sp>
          <p:nvSpPr>
            <p:cNvPr id="7" name="חץ: שמאלה 6">
              <a:extLst>
                <a:ext uri="{FF2B5EF4-FFF2-40B4-BE49-F238E27FC236}">
                  <a16:creationId xmlns:a16="http://schemas.microsoft.com/office/drawing/2014/main" id="{6664AE80-0D6B-5007-D740-DB1F9276CB30}"/>
                </a:ext>
              </a:extLst>
            </p:cNvPr>
            <p:cNvSpPr/>
            <p:nvPr/>
          </p:nvSpPr>
          <p:spPr>
            <a:xfrm rot="1988397">
              <a:off x="7841618" y="2613834"/>
              <a:ext cx="974089" cy="284480"/>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חץ: שמאלה 7">
              <a:extLst>
                <a:ext uri="{FF2B5EF4-FFF2-40B4-BE49-F238E27FC236}">
                  <a16:creationId xmlns:a16="http://schemas.microsoft.com/office/drawing/2014/main" id="{5B4CEB50-9FF8-FD50-1D18-E59CFB12EFCF}"/>
                </a:ext>
              </a:extLst>
            </p:cNvPr>
            <p:cNvSpPr/>
            <p:nvPr/>
          </p:nvSpPr>
          <p:spPr>
            <a:xfrm rot="19729435">
              <a:off x="7851568" y="3611030"/>
              <a:ext cx="974089" cy="284480"/>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חץ: שמאלה 8">
              <a:extLst>
                <a:ext uri="{FF2B5EF4-FFF2-40B4-BE49-F238E27FC236}">
                  <a16:creationId xmlns:a16="http://schemas.microsoft.com/office/drawing/2014/main" id="{632A2994-7F7C-808C-0DC2-E45D33AA06D9}"/>
                </a:ext>
              </a:extLst>
            </p:cNvPr>
            <p:cNvSpPr/>
            <p:nvPr/>
          </p:nvSpPr>
          <p:spPr>
            <a:xfrm rot="21034463">
              <a:off x="7808385" y="3199388"/>
              <a:ext cx="974089" cy="284480"/>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grpSp>
      <p:sp>
        <p:nvSpPr>
          <p:cNvPr id="10" name="מלבן 9">
            <a:extLst>
              <a:ext uri="{FF2B5EF4-FFF2-40B4-BE49-F238E27FC236}">
                <a16:creationId xmlns:a16="http://schemas.microsoft.com/office/drawing/2014/main" id="{AC5EF020-2A50-69E5-AF64-A2DFE7A7D63A}"/>
              </a:ext>
            </a:extLst>
          </p:cNvPr>
          <p:cNvSpPr/>
          <p:nvPr/>
        </p:nvSpPr>
        <p:spPr>
          <a:xfrm>
            <a:off x="1009926" y="889842"/>
            <a:ext cx="2567664" cy="5016758"/>
          </a:xfrm>
          <a:prstGeom prst="rect">
            <a:avLst/>
          </a:prstGeom>
          <a:noFill/>
        </p:spPr>
        <p:txBody>
          <a:bodyPr wrap="square" lIns="91440" tIns="45720" rIns="91440" bIns="45720">
            <a:spAutoFit/>
          </a:bodyPr>
          <a:lstStyle/>
          <a:p>
            <a:pPr algn="ctr"/>
            <a:r>
              <a:rPr lang="he-IL" sz="4000" b="1" cap="none" spc="0" dirty="0">
                <a:ln w="0"/>
                <a:solidFill>
                  <a:schemeClr val="tx1"/>
                </a:solidFill>
                <a:effectLst>
                  <a:outerShdw blurRad="38100" dist="19050" dir="2700000" algn="tl" rotWithShape="0">
                    <a:schemeClr val="dk1">
                      <a:alpha val="40000"/>
                    </a:schemeClr>
                  </a:outerShdw>
                </a:effectLst>
                <a:latin typeface="David" panose="020E0502060401010101" pitchFamily="34" charset="-79"/>
                <a:cs typeface="David" panose="020E0502060401010101" pitchFamily="34" charset="-79"/>
              </a:rPr>
              <a:t>וכדי לזכות בזה צריכים לעזור לשאר השבטים </a:t>
            </a:r>
            <a:r>
              <a:rPr lang="he-IL" sz="4000" b="1" dirty="0">
                <a:ln w="0"/>
                <a:effectLst>
                  <a:outerShdw blurRad="38100" dist="19050" dir="2700000" algn="tl" rotWithShape="0">
                    <a:schemeClr val="dk1">
                      <a:alpha val="40000"/>
                    </a:schemeClr>
                  </a:outerShdw>
                </a:effectLst>
                <a:latin typeface="David" panose="020E0502060401010101" pitchFamily="34" charset="-79"/>
                <a:cs typeface="David" panose="020E0502060401010101" pitchFamily="34" charset="-79"/>
              </a:rPr>
              <a:t>לכבוש את הארץ המובטחת לעם ישראל</a:t>
            </a:r>
            <a:endParaRPr lang="he-IL" sz="4000" b="1" cap="none" spc="0" dirty="0">
              <a:ln w="0"/>
              <a:solidFill>
                <a:schemeClr val="tx1"/>
              </a:solidFill>
              <a:effectLst>
                <a:outerShdw blurRad="38100" dist="19050" dir="2700000" algn="tl" rotWithShape="0">
                  <a:schemeClr val="dk1">
                    <a:alpha val="40000"/>
                  </a:schemeClr>
                </a:outerShdw>
              </a:effectLst>
              <a:latin typeface="David" panose="020E0502060401010101" pitchFamily="34" charset="-79"/>
              <a:cs typeface="David" panose="020E0502060401010101" pitchFamily="34" charset="-79"/>
            </a:endParaRPr>
          </a:p>
        </p:txBody>
      </p:sp>
      <p:sp>
        <p:nvSpPr>
          <p:cNvPr id="12" name="חץ: שמאלה 11">
            <a:extLst>
              <a:ext uri="{FF2B5EF4-FFF2-40B4-BE49-F238E27FC236}">
                <a16:creationId xmlns:a16="http://schemas.microsoft.com/office/drawing/2014/main" id="{78BB154A-CBA8-4D79-EB53-903BE866FBDE}"/>
              </a:ext>
            </a:extLst>
          </p:cNvPr>
          <p:cNvSpPr/>
          <p:nvPr/>
        </p:nvSpPr>
        <p:spPr>
          <a:xfrm rot="12177158">
            <a:off x="3281680" y="3121546"/>
            <a:ext cx="827492" cy="170294"/>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mc:AlternateContent xmlns:mc="http://schemas.openxmlformats.org/markup-compatibility/2006" xmlns:p14="http://schemas.microsoft.com/office/powerpoint/2010/main">
        <mc:Choice Requires="p14">
          <p:contentPart p14:bwMode="auto" r:id="rId3">
            <p14:nvContentPartPr>
              <p14:cNvPr id="15" name="דיו 14">
                <a:extLst>
                  <a:ext uri="{FF2B5EF4-FFF2-40B4-BE49-F238E27FC236}">
                    <a16:creationId xmlns:a16="http://schemas.microsoft.com/office/drawing/2014/main" id="{6C164EFE-98A7-B74F-0878-36AF1F00704C}"/>
                  </a:ext>
                </a:extLst>
              </p14:cNvPr>
              <p14:cNvContentPartPr/>
              <p14:nvPr/>
            </p14:nvContentPartPr>
            <p14:xfrm>
              <a:off x="4042680" y="751160"/>
              <a:ext cx="2644560" cy="5316840"/>
            </p14:xfrm>
          </p:contentPart>
        </mc:Choice>
        <mc:Fallback xmlns="">
          <p:pic>
            <p:nvPicPr>
              <p:cNvPr id="15" name="דיו 14">
                <a:extLst>
                  <a:ext uri="{FF2B5EF4-FFF2-40B4-BE49-F238E27FC236}">
                    <a16:creationId xmlns:a16="http://schemas.microsoft.com/office/drawing/2014/main" id="{6C164EFE-98A7-B74F-0878-36AF1F00704C}"/>
                  </a:ext>
                </a:extLst>
              </p:cNvPr>
              <p:cNvPicPr/>
              <p:nvPr/>
            </p:nvPicPr>
            <p:blipFill>
              <a:blip r:embed="rId4"/>
              <a:stretch>
                <a:fillRect/>
              </a:stretch>
            </p:blipFill>
            <p:spPr>
              <a:xfrm>
                <a:off x="3980040" y="688160"/>
                <a:ext cx="2770200" cy="5442480"/>
              </a:xfrm>
              <a:prstGeom prst="rect">
                <a:avLst/>
              </a:prstGeom>
            </p:spPr>
          </p:pic>
        </mc:Fallback>
      </mc:AlternateContent>
    </p:spTree>
    <p:extLst>
      <p:ext uri="{BB962C8B-B14F-4D97-AF65-F5344CB8AC3E}">
        <p14:creationId xmlns:p14="http://schemas.microsoft.com/office/powerpoint/2010/main" val="101223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63"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2000" fill="hold"/>
                                        <p:tgtEl>
                                          <p:spTgt spid="15"/>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00E6659-5AE7-CCF9-A6B9-5925A5337755}"/>
              </a:ext>
            </a:extLst>
          </p:cNvPr>
          <p:cNvSpPr>
            <a:spLocks noGrp="1"/>
          </p:cNvSpPr>
          <p:nvPr>
            <p:ph type="title"/>
          </p:nvPr>
        </p:nvSpPr>
        <p:spPr/>
        <p:txBody>
          <a:bodyPr/>
          <a:lstStyle/>
          <a:p>
            <a:r>
              <a:rPr lang="he-IL" dirty="0"/>
              <a:t>תשובת השבטים ליהושוע</a:t>
            </a:r>
          </a:p>
        </p:txBody>
      </p:sp>
      <p:sp>
        <p:nvSpPr>
          <p:cNvPr id="3" name="מציין מיקום תוכן 2">
            <a:extLst>
              <a:ext uri="{FF2B5EF4-FFF2-40B4-BE49-F238E27FC236}">
                <a16:creationId xmlns:a16="http://schemas.microsoft.com/office/drawing/2014/main" id="{92BB6054-E6A5-F497-098E-12AAE6F51F9D}"/>
              </a:ext>
            </a:extLst>
          </p:cNvPr>
          <p:cNvSpPr>
            <a:spLocks noGrp="1"/>
          </p:cNvSpPr>
          <p:nvPr>
            <p:ph idx="1"/>
          </p:nvPr>
        </p:nvSpPr>
        <p:spPr/>
        <p:txBody>
          <a:bodyPr/>
          <a:lstStyle/>
          <a:p>
            <a:r>
              <a:rPr lang="he-IL" dirty="0" err="1"/>
              <a:t>טז</a:t>
            </a:r>
            <a:r>
              <a:rPr lang="he-IL" dirty="0"/>
              <a:t> וַיַּעֲנוּ, אֶת-יְהוֹשֻׁעַ </a:t>
            </a:r>
            <a:r>
              <a:rPr lang="he-IL" dirty="0" err="1"/>
              <a:t>לֵאמֹר</a:t>
            </a:r>
            <a:r>
              <a:rPr lang="he-IL" dirty="0"/>
              <a:t>:  כֹּל </a:t>
            </a:r>
            <a:r>
              <a:rPr lang="he-IL" dirty="0" err="1"/>
              <a:t>אֲשֶׁר-צִוִּיתָנו</a:t>
            </a:r>
            <a:r>
              <a:rPr lang="he-IL" dirty="0"/>
              <a:t>ּ נַעֲשֶׂה, וְאֶל-כָּל-אֲשֶׁר תִּשְׁלָחֵנוּ נֵלֵךְ.  </a:t>
            </a:r>
          </a:p>
          <a:p>
            <a:r>
              <a:rPr lang="he-IL" dirty="0" err="1"/>
              <a:t>יז</a:t>
            </a:r>
            <a:r>
              <a:rPr lang="he-IL" dirty="0"/>
              <a:t> כְּכֹל אֲשֶׁר-שָׁמַעְנוּ אֶל-מֹשֶׁה, כֵּן נִשְׁמַע אֵלֶיךָ:  רַק יִהְיֶה יְהוָה </a:t>
            </a:r>
            <a:r>
              <a:rPr lang="he-IL" dirty="0" err="1"/>
              <a:t>אֱלֹהֶיך</a:t>
            </a:r>
            <a:r>
              <a:rPr lang="he-IL" dirty="0"/>
              <a:t>ָ, עִמָּךְ, כַּאֲשֶׁר הָיָה, עִם-מֹשֶׁה. </a:t>
            </a:r>
          </a:p>
          <a:p>
            <a:r>
              <a:rPr lang="he-IL" dirty="0"/>
              <a:t> </a:t>
            </a:r>
            <a:r>
              <a:rPr lang="he-IL" dirty="0" err="1"/>
              <a:t>יח</a:t>
            </a:r>
            <a:r>
              <a:rPr lang="he-IL" dirty="0"/>
              <a:t> כָּל-אִישׁ אֲשֶׁר-יַמְרֶה אֶת-פִּיךָ, וְלֹא-יִשְׁמַע אֶת-דְּבָרֶיךָ לְכֹל </a:t>
            </a:r>
            <a:r>
              <a:rPr lang="he-IL" dirty="0" err="1"/>
              <a:t>אֲשֶׁר-תְּצַוֶּנּו</a:t>
            </a:r>
            <a:r>
              <a:rPr lang="he-IL" dirty="0"/>
              <a:t>ּ--יוּמָת:  רַק, חֲזַק וֶאֱמָץ. </a:t>
            </a:r>
          </a:p>
        </p:txBody>
      </p:sp>
    </p:spTree>
    <p:extLst>
      <p:ext uri="{BB962C8B-B14F-4D97-AF65-F5344CB8AC3E}">
        <p14:creationId xmlns:p14="http://schemas.microsoft.com/office/powerpoint/2010/main" val="2430133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17B7BF-3784-3B01-5F25-685C2B4B0C60}"/>
              </a:ext>
            </a:extLst>
          </p:cNvPr>
          <p:cNvSpPr>
            <a:spLocks noGrp="1"/>
          </p:cNvSpPr>
          <p:nvPr>
            <p:ph type="title"/>
          </p:nvPr>
        </p:nvSpPr>
        <p:spPr/>
        <p:txBody>
          <a:bodyPr/>
          <a:lstStyle/>
          <a:p>
            <a:r>
              <a:rPr lang="he-IL" dirty="0"/>
              <a:t>מנשה גד וראובן עונים ליהושוע</a:t>
            </a:r>
          </a:p>
        </p:txBody>
      </p:sp>
      <p:sp>
        <p:nvSpPr>
          <p:cNvPr id="3" name="מציין מיקום תוכן 2">
            <a:extLst>
              <a:ext uri="{FF2B5EF4-FFF2-40B4-BE49-F238E27FC236}">
                <a16:creationId xmlns:a16="http://schemas.microsoft.com/office/drawing/2014/main" id="{093BA4A2-45E8-8C58-BCF7-2DDBF6BB3AFA}"/>
              </a:ext>
            </a:extLst>
          </p:cNvPr>
          <p:cNvSpPr>
            <a:spLocks noGrp="1"/>
          </p:cNvSpPr>
          <p:nvPr>
            <p:ph idx="1"/>
          </p:nvPr>
        </p:nvSpPr>
        <p:spPr/>
        <p:txBody>
          <a:bodyPr>
            <a:normAutofit/>
          </a:bodyPr>
          <a:lstStyle/>
          <a:p>
            <a:pPr algn="ctr"/>
            <a:r>
              <a:rPr lang="he-IL" sz="3600" b="1" dirty="0"/>
              <a:t> כֹּל </a:t>
            </a:r>
            <a:r>
              <a:rPr lang="he-IL" sz="3600" b="1" dirty="0" err="1"/>
              <a:t>אֲשֶׁר-צִוִּיתָנו</a:t>
            </a:r>
            <a:r>
              <a:rPr lang="he-IL" sz="3600" b="1" dirty="0"/>
              <a:t>ּ נַעֲשֶׂה, וְאֶל-כָּל-אֲשֶׁר תִּשְׁלָחֵנוּ נֵלֵךְ. </a:t>
            </a:r>
          </a:p>
          <a:p>
            <a:pPr algn="ctr"/>
            <a:r>
              <a:rPr lang="he-IL" sz="3600" b="1" dirty="0"/>
              <a:t>כְּכֹל אֲשֶׁר-שָׁמַעְנוּ אֶל-מֹשֶׁה, כֵּן נִשְׁמַע אֵלֶיךָ</a:t>
            </a:r>
          </a:p>
          <a:p>
            <a:pPr algn="ctr"/>
            <a:r>
              <a:rPr lang="he-IL" sz="3600" b="1" dirty="0"/>
              <a:t> כָּל-אִישׁ אֲשֶׁר-יַמְרֶה אֶת-פִּיךָ, וְלֹא-יִשְׁמַע אֶת-דְּבָרֶיךָ לְכֹל </a:t>
            </a:r>
            <a:r>
              <a:rPr lang="he-IL" sz="3600" b="1" dirty="0" err="1"/>
              <a:t>אֲשֶׁר-תְּצַוֶּנּו</a:t>
            </a:r>
            <a:r>
              <a:rPr lang="he-IL" sz="3600" b="1" dirty="0"/>
              <a:t>ּ--יוּמָת</a:t>
            </a:r>
          </a:p>
        </p:txBody>
      </p:sp>
    </p:spTree>
    <p:extLst>
      <p:ext uri="{BB962C8B-B14F-4D97-AF65-F5344CB8AC3E}">
        <p14:creationId xmlns:p14="http://schemas.microsoft.com/office/powerpoint/2010/main" val="33329187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descr="תמונה שמכילה טקסט, פוסטר, לבוש, איש&#10;&#10;התיאור נוצר באופן אוטומטי">
            <a:extLst>
              <a:ext uri="{FF2B5EF4-FFF2-40B4-BE49-F238E27FC236}">
                <a16:creationId xmlns:a16="http://schemas.microsoft.com/office/drawing/2014/main" id="{AC178DE1-0256-EDAA-E419-9D9B67F40919}"/>
              </a:ext>
            </a:extLst>
          </p:cNvPr>
          <p:cNvPicPr>
            <a:picLocks noChangeAspect="1"/>
          </p:cNvPicPr>
          <p:nvPr/>
        </p:nvPicPr>
        <p:blipFill rotWithShape="1">
          <a:blip r:embed="rId2">
            <a:extLst>
              <a:ext uri="{28A0092B-C50C-407E-A947-70E740481C1C}">
                <a14:useLocalDpi xmlns:a14="http://schemas.microsoft.com/office/drawing/2010/main" val="0"/>
              </a:ext>
            </a:extLst>
          </a:blip>
          <a:srcRect l="1348" t="16329" r="1026" b="1573"/>
          <a:stretch/>
        </p:blipFill>
        <p:spPr>
          <a:xfrm>
            <a:off x="805048" y="613880"/>
            <a:ext cx="10356352" cy="5630239"/>
          </a:xfrm>
          <a:prstGeom prst="rect">
            <a:avLst/>
          </a:prstGeom>
        </p:spPr>
      </p:pic>
      <p:sp>
        <p:nvSpPr>
          <p:cNvPr id="5" name="מלבן 4">
            <a:extLst>
              <a:ext uri="{FF2B5EF4-FFF2-40B4-BE49-F238E27FC236}">
                <a16:creationId xmlns:a16="http://schemas.microsoft.com/office/drawing/2014/main" id="{37F27CEF-59E5-446B-DFB4-79FD8BF55E9B}"/>
              </a:ext>
            </a:extLst>
          </p:cNvPr>
          <p:cNvSpPr/>
          <p:nvPr/>
        </p:nvSpPr>
        <p:spPr>
          <a:xfrm>
            <a:off x="2293654" y="1138535"/>
            <a:ext cx="2940228" cy="923330"/>
          </a:xfrm>
          <a:prstGeom prst="rect">
            <a:avLst/>
          </a:prstGeom>
          <a:noFill/>
        </p:spPr>
        <p:txBody>
          <a:bodyPr wrap="none" lIns="91440" tIns="45720" rIns="91440" bIns="45720">
            <a:spAutoFit/>
          </a:bodyPr>
          <a:lstStyle/>
          <a:p>
            <a:pPr algn="ctr"/>
            <a:r>
              <a:rPr lang="he-IL" sz="5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סוף פרק א'</a:t>
            </a:r>
          </a:p>
        </p:txBody>
      </p:sp>
    </p:spTree>
    <p:extLst>
      <p:ext uri="{BB962C8B-B14F-4D97-AF65-F5344CB8AC3E}">
        <p14:creationId xmlns:p14="http://schemas.microsoft.com/office/powerpoint/2010/main" val="40174770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אורגני">
  <a:themeElements>
    <a:clrScheme name="אורגני">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אורגני">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אורגני">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626</TotalTime>
  <Words>1323</Words>
  <Application>Microsoft Office PowerPoint</Application>
  <PresentationFormat>מסך רחב</PresentationFormat>
  <Paragraphs>128</Paragraphs>
  <Slides>35</Slides>
  <Notes>0</Notes>
  <HiddenSlides>0</HiddenSlides>
  <MMClips>1</MMClips>
  <ScaleCrop>false</ScaleCrop>
  <HeadingPairs>
    <vt:vector size="6" baseType="variant">
      <vt:variant>
        <vt:lpstr>גופנים בשימוש</vt:lpstr>
      </vt:variant>
      <vt:variant>
        <vt:i4>3</vt:i4>
      </vt:variant>
      <vt:variant>
        <vt:lpstr>ערכת נושא</vt:lpstr>
      </vt:variant>
      <vt:variant>
        <vt:i4>1</vt:i4>
      </vt:variant>
      <vt:variant>
        <vt:lpstr>כותרות שקופיות</vt:lpstr>
      </vt:variant>
      <vt:variant>
        <vt:i4>35</vt:i4>
      </vt:variant>
    </vt:vector>
  </HeadingPairs>
  <TitlesOfParts>
    <vt:vector size="39" baseType="lpstr">
      <vt:lpstr>Arial</vt:lpstr>
      <vt:lpstr>David</vt:lpstr>
      <vt:lpstr>Garamond</vt:lpstr>
      <vt:lpstr>אורגני</vt:lpstr>
      <vt:lpstr>ספר יהושוע פרק א'</vt:lpstr>
      <vt:lpstr>פסוקים א' ב'</vt:lpstr>
      <vt:lpstr>יהושוע מתמנה להיות מנהיג על העם</vt:lpstr>
      <vt:lpstr>מצגת של PowerPoint‏</vt:lpstr>
      <vt:lpstr>בואו ונקרא סיפור  על הרב  "ישראל מאיר הכהן" מרן החפץ חיים</vt:lpstr>
      <vt:lpstr>מצגת של PowerPoint‏</vt:lpstr>
      <vt:lpstr>מצגת של PowerPoint‏</vt:lpstr>
      <vt:lpstr>זה מנהיג אמיתי</vt:lpstr>
      <vt:lpstr>נחזור  לנביא יהושוע</vt:lpstr>
      <vt:lpstr>מי היה יהושוע</vt:lpstr>
      <vt:lpstr>האתגרים והקשיים שעמדו בפני יהושוע</vt:lpstr>
      <vt:lpstr>המשימה של יהושוע לעבור את הירדן ולהכניס את העם לארץ כנען</vt:lpstr>
      <vt:lpstr>היעד</vt:lpstr>
      <vt:lpstr>היכן נמצאים כעת בני ישראל ?</vt:lpstr>
      <vt:lpstr>מהם גבולות הארץ המובטחת ?</vt:lpstr>
      <vt:lpstr>ה' מחזק את יהושוע</vt:lpstr>
      <vt:lpstr>מהם הבטחות שיש ליהושוע מאת ה'</vt:lpstr>
      <vt:lpstr>התנאים להצלחתו של יהושוע</vt:lpstr>
      <vt:lpstr>ה' מצווה את יהושוע</vt:lpstr>
      <vt:lpstr>יהושוע             מתחיל להנהיג</vt:lpstr>
      <vt:lpstr>מצווה את השוטרים להכין את העם לחצייה</vt:lpstr>
      <vt:lpstr>משה רבנו מעביר את העם וקורע את ים סוף</vt:lpstr>
      <vt:lpstr>יהושוע דורש מהשבטים לקיים את התחייבותם</vt:lpstr>
      <vt:lpstr>מצגת של PowerPoint‏</vt:lpstr>
      <vt:lpstr>מצגת של PowerPoint‏</vt:lpstr>
      <vt:lpstr>מצגת של PowerPoint‏</vt:lpstr>
      <vt:lpstr>יהושוע דורש מהשבטים לקיים את התחייבותם</vt:lpstr>
      <vt:lpstr>שבט ראובן וגד היו אנשי מקנה היה להם הרבה צאן  אמר להם משה, רוצים להישאר כאן בגלל שיש כאן הרבה אוכל לבהמות, קיבלתם</vt:lpstr>
      <vt:lpstr>מה דורש יהושוע מהשבטים</vt:lpstr>
      <vt:lpstr>מצגת של PowerPoint‏</vt:lpstr>
      <vt:lpstr>עד מתי תלחמו, ומתי תוכלו לחזור לבית</vt:lpstr>
      <vt:lpstr>.</vt:lpstr>
      <vt:lpstr>תשובת השבטים ליהושוע</vt:lpstr>
      <vt:lpstr>מנשה גד וראובן עונים ליהושוע</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בית</dc:creator>
  <cp:lastModifiedBy>יחזקאל חיים אליאסי</cp:lastModifiedBy>
  <cp:revision>7</cp:revision>
  <dcterms:created xsi:type="dcterms:W3CDTF">2024-09-15T17:21:20Z</dcterms:created>
  <dcterms:modified xsi:type="dcterms:W3CDTF">2024-09-29T06:05:45Z</dcterms:modified>
</cp:coreProperties>
</file>